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8" r:id="rId2"/>
    <p:sldMasterId id="2147483696" r:id="rId3"/>
  </p:sldMasterIdLst>
  <p:notesMasterIdLst>
    <p:notesMasterId r:id="rId35"/>
  </p:notesMasterIdLst>
  <p:sldIdLst>
    <p:sldId id="258" r:id="rId4"/>
    <p:sldId id="262" r:id="rId5"/>
    <p:sldId id="266" r:id="rId6"/>
    <p:sldId id="272" r:id="rId7"/>
    <p:sldId id="271" r:id="rId8"/>
    <p:sldId id="273" r:id="rId9"/>
    <p:sldId id="276" r:id="rId10"/>
    <p:sldId id="287" r:id="rId11"/>
    <p:sldId id="288" r:id="rId12"/>
    <p:sldId id="283" r:id="rId13"/>
    <p:sldId id="284" r:id="rId14"/>
    <p:sldId id="294" r:id="rId15"/>
    <p:sldId id="298" r:id="rId16"/>
    <p:sldId id="300" r:id="rId17"/>
    <p:sldId id="302" r:id="rId18"/>
    <p:sldId id="303" r:id="rId19"/>
    <p:sldId id="304" r:id="rId20"/>
    <p:sldId id="306" r:id="rId21"/>
    <p:sldId id="309" r:id="rId22"/>
    <p:sldId id="308" r:id="rId23"/>
    <p:sldId id="313" r:id="rId24"/>
    <p:sldId id="314" r:id="rId25"/>
    <p:sldId id="315" r:id="rId26"/>
    <p:sldId id="317" r:id="rId27"/>
    <p:sldId id="318" r:id="rId28"/>
    <p:sldId id="320" r:id="rId29"/>
    <p:sldId id="321" r:id="rId30"/>
    <p:sldId id="322" r:id="rId31"/>
    <p:sldId id="323" r:id="rId32"/>
    <p:sldId id="324" r:id="rId33"/>
    <p:sldId id="325"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EBEB"/>
    <a:srgbClr val="FFFFFF"/>
    <a:srgbClr val="143A78"/>
    <a:srgbClr val="214A8F"/>
    <a:srgbClr val="0948A7"/>
    <a:srgbClr val="3F709A"/>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6" d="100"/>
          <a:sy n="106" d="100"/>
        </p:scale>
        <p:origin x="126"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2020/5/14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640c982cef_2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640c982cef_2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465e7bc0b_1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465e7bc0b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465e7bc0b_1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465e7bc0b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571f33f51b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571f33f51b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5e4b937d39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5e4b937d3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ef6e01a56_0_5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ef6e01a56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571f33f51b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571f33f51b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465e7bc0b_1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465e7bc0b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465e7bc0b_1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465e7bc0b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6320de4b7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6320de4b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6320de4b7d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6320de4b7d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6320de4b7d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6320de4b7d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522eb7919_1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465e7bc0b_1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465e7bc0b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522eb7919_1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465e7bc0b_1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465e7bc0b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640c982cef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640c982cef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6320de4b7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6320de4b7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320de4b7d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320de4b7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6320de4b7d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6320de4b7d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6320de4b7d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6320de4b7d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63da1a438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63da1a438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6320de4b7d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6320de4b7d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6320de4b7d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6320de4b7d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6320de4b7d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6320de4b7d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522eb7919_1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571f33f51b_1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g571f33f51b_1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5075967"/>
            <a:ext cx="10272000" cy="742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5200"/>
              <a:buNone/>
              <a:defRPr b="1">
                <a:latin typeface="Montserrat" panose="00000500000000000000"/>
                <a:ea typeface="Montserrat" panose="00000500000000000000"/>
                <a:cs typeface="Montserrat" panose="00000500000000000000"/>
                <a:sym typeface="Montserrat" panose="00000500000000000000"/>
              </a:defRPr>
            </a:lvl1pPr>
            <a:lvl2pPr lvl="1" algn="ctr">
              <a:spcBef>
                <a:spcPts val="0"/>
              </a:spcBef>
              <a:spcAft>
                <a:spcPts val="0"/>
              </a:spcAft>
              <a:buClr>
                <a:schemeClr val="accent1"/>
              </a:buClr>
              <a:buSzPts val="5200"/>
              <a:buNone/>
              <a:defRPr sz="6935">
                <a:solidFill>
                  <a:schemeClr val="accent1"/>
                </a:solidFill>
              </a:defRPr>
            </a:lvl2pPr>
            <a:lvl3pPr lvl="2" algn="ctr">
              <a:spcBef>
                <a:spcPts val="0"/>
              </a:spcBef>
              <a:spcAft>
                <a:spcPts val="0"/>
              </a:spcAft>
              <a:buClr>
                <a:schemeClr val="accent1"/>
              </a:buClr>
              <a:buSzPts val="5200"/>
              <a:buNone/>
              <a:defRPr sz="6935">
                <a:solidFill>
                  <a:schemeClr val="accent1"/>
                </a:solidFill>
              </a:defRPr>
            </a:lvl3pPr>
            <a:lvl4pPr lvl="3" algn="ctr">
              <a:spcBef>
                <a:spcPts val="0"/>
              </a:spcBef>
              <a:spcAft>
                <a:spcPts val="0"/>
              </a:spcAft>
              <a:buClr>
                <a:schemeClr val="accent1"/>
              </a:buClr>
              <a:buSzPts val="5200"/>
              <a:buNone/>
              <a:defRPr sz="6935">
                <a:solidFill>
                  <a:schemeClr val="accent1"/>
                </a:solidFill>
              </a:defRPr>
            </a:lvl4pPr>
            <a:lvl5pPr lvl="4" algn="ctr">
              <a:spcBef>
                <a:spcPts val="0"/>
              </a:spcBef>
              <a:spcAft>
                <a:spcPts val="0"/>
              </a:spcAft>
              <a:buClr>
                <a:schemeClr val="accent1"/>
              </a:buClr>
              <a:buSzPts val="5200"/>
              <a:buNone/>
              <a:defRPr sz="6935">
                <a:solidFill>
                  <a:schemeClr val="accent1"/>
                </a:solidFill>
              </a:defRPr>
            </a:lvl5pPr>
            <a:lvl6pPr lvl="5" algn="ctr">
              <a:spcBef>
                <a:spcPts val="0"/>
              </a:spcBef>
              <a:spcAft>
                <a:spcPts val="0"/>
              </a:spcAft>
              <a:buClr>
                <a:schemeClr val="accent1"/>
              </a:buClr>
              <a:buSzPts val="5200"/>
              <a:buNone/>
              <a:defRPr sz="6935">
                <a:solidFill>
                  <a:schemeClr val="accent1"/>
                </a:solidFill>
              </a:defRPr>
            </a:lvl6pPr>
            <a:lvl7pPr lvl="6" algn="ctr">
              <a:spcBef>
                <a:spcPts val="0"/>
              </a:spcBef>
              <a:spcAft>
                <a:spcPts val="0"/>
              </a:spcAft>
              <a:buClr>
                <a:schemeClr val="accent1"/>
              </a:buClr>
              <a:buSzPts val="5200"/>
              <a:buNone/>
              <a:defRPr sz="6935">
                <a:solidFill>
                  <a:schemeClr val="accent1"/>
                </a:solidFill>
              </a:defRPr>
            </a:lvl7pPr>
            <a:lvl8pPr lvl="7" algn="ctr">
              <a:spcBef>
                <a:spcPts val="0"/>
              </a:spcBef>
              <a:spcAft>
                <a:spcPts val="0"/>
              </a:spcAft>
              <a:buClr>
                <a:schemeClr val="accent1"/>
              </a:buClr>
              <a:buSzPts val="5200"/>
              <a:buNone/>
              <a:defRPr sz="6935">
                <a:solidFill>
                  <a:schemeClr val="accent1"/>
                </a:solidFill>
              </a:defRPr>
            </a:lvl8pPr>
            <a:lvl9pPr lvl="8" algn="ctr">
              <a:spcBef>
                <a:spcPts val="0"/>
              </a:spcBef>
              <a:spcAft>
                <a:spcPts val="0"/>
              </a:spcAft>
              <a:buClr>
                <a:schemeClr val="accent1"/>
              </a:buClr>
              <a:buSzPts val="5200"/>
              <a:buNone/>
              <a:defRPr sz="6935">
                <a:solidFill>
                  <a:schemeClr val="accent1"/>
                </a:solidFill>
              </a:defRPr>
            </a:lvl9pPr>
          </a:lstStyle>
          <a:p>
            <a:endParaRPr/>
          </a:p>
        </p:txBody>
      </p:sp>
      <p:sp>
        <p:nvSpPr>
          <p:cNvPr id="10" name="Google Shape;10;p2"/>
          <p:cNvSpPr txBox="1">
            <a:spLocks noGrp="1"/>
          </p:cNvSpPr>
          <p:nvPr>
            <p:ph type="subTitle" idx="1"/>
          </p:nvPr>
        </p:nvSpPr>
        <p:spPr>
          <a:xfrm>
            <a:off x="960000" y="5758067"/>
            <a:ext cx="10272000" cy="38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1"/>
              </a:buClr>
              <a:buSzPts val="2800"/>
              <a:buNone/>
              <a:defRPr sz="1865">
                <a:solidFill>
                  <a:schemeClr val="dk1"/>
                </a:solidFill>
              </a:defRPr>
            </a:lvl1pPr>
            <a:lvl2pPr lvl="1" algn="ctr">
              <a:lnSpc>
                <a:spcPct val="100000"/>
              </a:lnSpc>
              <a:spcBef>
                <a:spcPts val="0"/>
              </a:spcBef>
              <a:spcAft>
                <a:spcPts val="0"/>
              </a:spcAft>
              <a:buClr>
                <a:schemeClr val="accent1"/>
              </a:buClr>
              <a:buSzPts val="2800"/>
              <a:buNone/>
              <a:defRPr sz="3735">
                <a:solidFill>
                  <a:schemeClr val="accent1"/>
                </a:solidFill>
              </a:defRPr>
            </a:lvl2pPr>
            <a:lvl3pPr lvl="2" algn="ctr">
              <a:lnSpc>
                <a:spcPct val="100000"/>
              </a:lnSpc>
              <a:spcBef>
                <a:spcPts val="0"/>
              </a:spcBef>
              <a:spcAft>
                <a:spcPts val="0"/>
              </a:spcAft>
              <a:buClr>
                <a:schemeClr val="accent1"/>
              </a:buClr>
              <a:buSzPts val="2800"/>
              <a:buNone/>
              <a:defRPr sz="3735">
                <a:solidFill>
                  <a:schemeClr val="accent1"/>
                </a:solidFill>
              </a:defRPr>
            </a:lvl3pPr>
            <a:lvl4pPr lvl="3" algn="ctr">
              <a:lnSpc>
                <a:spcPct val="100000"/>
              </a:lnSpc>
              <a:spcBef>
                <a:spcPts val="0"/>
              </a:spcBef>
              <a:spcAft>
                <a:spcPts val="0"/>
              </a:spcAft>
              <a:buClr>
                <a:schemeClr val="accent1"/>
              </a:buClr>
              <a:buSzPts val="2800"/>
              <a:buNone/>
              <a:defRPr sz="3735">
                <a:solidFill>
                  <a:schemeClr val="accent1"/>
                </a:solidFill>
              </a:defRPr>
            </a:lvl4pPr>
            <a:lvl5pPr lvl="4" algn="ctr">
              <a:lnSpc>
                <a:spcPct val="100000"/>
              </a:lnSpc>
              <a:spcBef>
                <a:spcPts val="0"/>
              </a:spcBef>
              <a:spcAft>
                <a:spcPts val="0"/>
              </a:spcAft>
              <a:buClr>
                <a:schemeClr val="accent1"/>
              </a:buClr>
              <a:buSzPts val="2800"/>
              <a:buNone/>
              <a:defRPr sz="3735">
                <a:solidFill>
                  <a:schemeClr val="accent1"/>
                </a:solidFill>
              </a:defRPr>
            </a:lvl5pPr>
            <a:lvl6pPr lvl="5" algn="ctr">
              <a:lnSpc>
                <a:spcPct val="100000"/>
              </a:lnSpc>
              <a:spcBef>
                <a:spcPts val="0"/>
              </a:spcBef>
              <a:spcAft>
                <a:spcPts val="0"/>
              </a:spcAft>
              <a:buClr>
                <a:schemeClr val="accent1"/>
              </a:buClr>
              <a:buSzPts val="2800"/>
              <a:buNone/>
              <a:defRPr sz="3735">
                <a:solidFill>
                  <a:schemeClr val="accent1"/>
                </a:solidFill>
              </a:defRPr>
            </a:lvl6pPr>
            <a:lvl7pPr lvl="6" algn="ctr">
              <a:lnSpc>
                <a:spcPct val="100000"/>
              </a:lnSpc>
              <a:spcBef>
                <a:spcPts val="0"/>
              </a:spcBef>
              <a:spcAft>
                <a:spcPts val="0"/>
              </a:spcAft>
              <a:buClr>
                <a:schemeClr val="accent1"/>
              </a:buClr>
              <a:buSzPts val="2800"/>
              <a:buNone/>
              <a:defRPr sz="3735">
                <a:solidFill>
                  <a:schemeClr val="accent1"/>
                </a:solidFill>
              </a:defRPr>
            </a:lvl7pPr>
            <a:lvl8pPr lvl="7" algn="ctr">
              <a:lnSpc>
                <a:spcPct val="100000"/>
              </a:lnSpc>
              <a:spcBef>
                <a:spcPts val="0"/>
              </a:spcBef>
              <a:spcAft>
                <a:spcPts val="0"/>
              </a:spcAft>
              <a:buClr>
                <a:schemeClr val="accent1"/>
              </a:buClr>
              <a:buSzPts val="2800"/>
              <a:buNone/>
              <a:defRPr sz="3735">
                <a:solidFill>
                  <a:schemeClr val="accent1"/>
                </a:solidFill>
              </a:defRPr>
            </a:lvl8pPr>
            <a:lvl9pPr lvl="8" algn="ctr">
              <a:lnSpc>
                <a:spcPct val="100000"/>
              </a:lnSpc>
              <a:spcBef>
                <a:spcPts val="0"/>
              </a:spcBef>
              <a:spcAft>
                <a:spcPts val="0"/>
              </a:spcAft>
              <a:buClr>
                <a:schemeClr val="accent1"/>
              </a:buClr>
              <a:buSzPts val="2800"/>
              <a:buNone/>
              <a:defRPr sz="3735">
                <a:solidFill>
                  <a:schemeClr val="accen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_9">
    <p:spTree>
      <p:nvGrpSpPr>
        <p:cNvPr id="1" name="Shape 42"/>
        <p:cNvGrpSpPr/>
        <p:nvPr/>
      </p:nvGrpSpPr>
      <p:grpSpPr>
        <a:xfrm>
          <a:off x="0" y="0"/>
          <a:ext cx="0" cy="0"/>
          <a:chOff x="0" y="0"/>
          <a:chExt cx="0" cy="0"/>
        </a:xfrm>
      </p:grpSpPr>
      <p:sp>
        <p:nvSpPr>
          <p:cNvPr id="43" name="Google Shape;43;p13"/>
          <p:cNvSpPr txBox="1">
            <a:spLocks noGrp="1"/>
          </p:cNvSpPr>
          <p:nvPr>
            <p:ph type="subTitle" idx="1"/>
          </p:nvPr>
        </p:nvSpPr>
        <p:spPr>
          <a:xfrm flipH="1">
            <a:off x="811799" y="1992760"/>
            <a:ext cx="35060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4" name="Google Shape;44;p13"/>
          <p:cNvSpPr txBox="1">
            <a:spLocks noGrp="1"/>
          </p:cNvSpPr>
          <p:nvPr>
            <p:ph type="subTitle" idx="2"/>
          </p:nvPr>
        </p:nvSpPr>
        <p:spPr>
          <a:xfrm flipH="1">
            <a:off x="6319771" y="1998343"/>
            <a:ext cx="37120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 name="Google Shape;45;p13"/>
          <p:cNvSpPr txBox="1">
            <a:spLocks noGrp="1"/>
          </p:cNvSpPr>
          <p:nvPr>
            <p:ph type="subTitle" idx="3"/>
          </p:nvPr>
        </p:nvSpPr>
        <p:spPr>
          <a:xfrm flipH="1">
            <a:off x="811799" y="5023369"/>
            <a:ext cx="35060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6" name="Google Shape;46;p13"/>
          <p:cNvSpPr txBox="1">
            <a:spLocks noGrp="1"/>
          </p:cNvSpPr>
          <p:nvPr>
            <p:ph type="subTitle" idx="4"/>
          </p:nvPr>
        </p:nvSpPr>
        <p:spPr>
          <a:xfrm flipH="1">
            <a:off x="6319771" y="5015867"/>
            <a:ext cx="37120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7" name="Google Shape;47;p13"/>
          <p:cNvSpPr txBox="1">
            <a:spLocks noGrp="1"/>
          </p:cNvSpPr>
          <p:nvPr>
            <p:ph type="subTitle" idx="5"/>
          </p:nvPr>
        </p:nvSpPr>
        <p:spPr>
          <a:xfrm flipH="1">
            <a:off x="811799" y="1383024"/>
            <a:ext cx="4280800" cy="7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3200" b="1">
                <a:solidFill>
                  <a:schemeClr val="dk1"/>
                </a:solidFill>
                <a:latin typeface="Montserrat" panose="00000500000000000000"/>
                <a:ea typeface="Montserrat" panose="00000500000000000000"/>
                <a:cs typeface="Montserrat" panose="00000500000000000000"/>
                <a:sym typeface="Montserrat" panose="0000050000000000000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8" name="Google Shape;48;p13"/>
          <p:cNvSpPr txBox="1">
            <a:spLocks noGrp="1"/>
          </p:cNvSpPr>
          <p:nvPr>
            <p:ph type="subTitle" idx="6"/>
          </p:nvPr>
        </p:nvSpPr>
        <p:spPr>
          <a:xfrm flipH="1">
            <a:off x="6319771" y="1388575"/>
            <a:ext cx="3856800" cy="7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3200" b="1">
                <a:solidFill>
                  <a:schemeClr val="dk1"/>
                </a:solidFill>
                <a:latin typeface="Montserrat" panose="00000500000000000000"/>
                <a:ea typeface="Montserrat" panose="00000500000000000000"/>
                <a:cs typeface="Montserrat" panose="00000500000000000000"/>
                <a:sym typeface="Montserrat" panose="0000050000000000000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9" name="Google Shape;49;p13"/>
          <p:cNvSpPr txBox="1">
            <a:spLocks noGrp="1"/>
          </p:cNvSpPr>
          <p:nvPr>
            <p:ph type="subTitle" idx="7"/>
          </p:nvPr>
        </p:nvSpPr>
        <p:spPr>
          <a:xfrm flipH="1">
            <a:off x="811799" y="4475851"/>
            <a:ext cx="44932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3200" b="1">
                <a:solidFill>
                  <a:schemeClr val="dk1"/>
                </a:solidFill>
                <a:latin typeface="Montserrat" panose="00000500000000000000"/>
                <a:ea typeface="Montserrat" panose="00000500000000000000"/>
                <a:cs typeface="Montserrat" panose="00000500000000000000"/>
                <a:sym typeface="Montserrat" panose="0000050000000000000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 name="Google Shape;50;p13"/>
          <p:cNvSpPr txBox="1">
            <a:spLocks noGrp="1"/>
          </p:cNvSpPr>
          <p:nvPr>
            <p:ph type="subTitle" idx="8"/>
          </p:nvPr>
        </p:nvSpPr>
        <p:spPr>
          <a:xfrm flipH="1">
            <a:off x="6319771" y="4478184"/>
            <a:ext cx="410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3200" b="1">
                <a:solidFill>
                  <a:schemeClr val="dk1"/>
                </a:solidFill>
                <a:latin typeface="Montserrat" panose="00000500000000000000"/>
                <a:ea typeface="Montserrat" panose="00000500000000000000"/>
                <a:cs typeface="Montserrat" panose="00000500000000000000"/>
                <a:sym typeface="Montserrat" panose="0000050000000000000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 name="Google Shape;51;p13"/>
          <p:cNvSpPr txBox="1">
            <a:spLocks noGrp="1"/>
          </p:cNvSpPr>
          <p:nvPr>
            <p:ph type="title" hasCustomPrompt="1"/>
          </p:nvPr>
        </p:nvSpPr>
        <p:spPr>
          <a:xfrm>
            <a:off x="968501" y="3631164"/>
            <a:ext cx="1594800" cy="770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500"/>
              <a:buNone/>
              <a:defRPr sz="6400">
                <a:solidFill>
                  <a:schemeClr val="accent2"/>
                </a:solidFill>
              </a:defRPr>
            </a:lvl1pPr>
            <a:lvl2pPr lvl="1" algn="ct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2" name="Google Shape;52;p13"/>
          <p:cNvSpPr txBox="1">
            <a:spLocks noGrp="1"/>
          </p:cNvSpPr>
          <p:nvPr>
            <p:ph type="title" idx="9" hasCustomPrompt="1"/>
          </p:nvPr>
        </p:nvSpPr>
        <p:spPr>
          <a:xfrm>
            <a:off x="6319771" y="640124"/>
            <a:ext cx="1510000" cy="770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500"/>
              <a:buNone/>
              <a:defRPr sz="6400">
                <a:solidFill>
                  <a:schemeClr val="accent2"/>
                </a:solidFill>
              </a:defRPr>
            </a:lvl1pPr>
            <a:lvl2pPr lvl="1"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3" name="Google Shape;53;p13"/>
          <p:cNvSpPr txBox="1">
            <a:spLocks noGrp="1"/>
          </p:cNvSpPr>
          <p:nvPr>
            <p:ph type="title" idx="13" hasCustomPrompt="1"/>
          </p:nvPr>
        </p:nvSpPr>
        <p:spPr>
          <a:xfrm>
            <a:off x="6319771" y="3622781"/>
            <a:ext cx="1982800" cy="770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500"/>
              <a:buNone/>
              <a:defRPr sz="6400">
                <a:solidFill>
                  <a:schemeClr val="accent2"/>
                </a:solidFill>
              </a:defRPr>
            </a:lvl1pPr>
            <a:lvl2pPr lvl="1"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4" name="Google Shape;54;p13"/>
          <p:cNvSpPr txBox="1">
            <a:spLocks noGrp="1"/>
          </p:cNvSpPr>
          <p:nvPr>
            <p:ph type="title" idx="14" hasCustomPrompt="1"/>
          </p:nvPr>
        </p:nvSpPr>
        <p:spPr>
          <a:xfrm>
            <a:off x="909304" y="640124"/>
            <a:ext cx="1510000" cy="770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500"/>
              <a:buNone/>
              <a:defRPr sz="6400">
                <a:solidFill>
                  <a:schemeClr val="accent2"/>
                </a:solidFill>
              </a:defRPr>
            </a:lvl1pPr>
            <a:lvl2pPr lvl="1"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5">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flipH="1">
            <a:off x="960003" y="3760633"/>
            <a:ext cx="2468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57" name="Google Shape;57;p14"/>
          <p:cNvSpPr txBox="1">
            <a:spLocks noGrp="1"/>
          </p:cNvSpPr>
          <p:nvPr>
            <p:ph type="subTitle" idx="1"/>
          </p:nvPr>
        </p:nvSpPr>
        <p:spPr>
          <a:xfrm flipH="1">
            <a:off x="959988" y="4558945"/>
            <a:ext cx="24684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5">
                <a:solidFill>
                  <a:schemeClr val="dk2"/>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8" name="Google Shape;58;p14"/>
          <p:cNvSpPr txBox="1">
            <a:spLocks noGrp="1"/>
          </p:cNvSpPr>
          <p:nvPr>
            <p:ph type="ctrTitle" idx="2"/>
          </p:nvPr>
        </p:nvSpPr>
        <p:spPr>
          <a:xfrm flipH="1">
            <a:off x="8763600" y="3760633"/>
            <a:ext cx="2468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59" name="Google Shape;59;p14"/>
          <p:cNvSpPr txBox="1">
            <a:spLocks noGrp="1"/>
          </p:cNvSpPr>
          <p:nvPr>
            <p:ph type="subTitle" idx="3"/>
          </p:nvPr>
        </p:nvSpPr>
        <p:spPr>
          <a:xfrm flipH="1">
            <a:off x="8763599" y="4558933"/>
            <a:ext cx="24684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5">
                <a:solidFill>
                  <a:schemeClr val="dk2"/>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60" name="Google Shape;60;p14"/>
          <p:cNvSpPr txBox="1">
            <a:spLocks noGrp="1"/>
          </p:cNvSpPr>
          <p:nvPr>
            <p:ph type="ctrTitle" idx="4"/>
          </p:nvPr>
        </p:nvSpPr>
        <p:spPr>
          <a:xfrm flipH="1">
            <a:off x="4861803" y="3760633"/>
            <a:ext cx="2468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61" name="Google Shape;61;p14"/>
          <p:cNvSpPr txBox="1">
            <a:spLocks noGrp="1"/>
          </p:cNvSpPr>
          <p:nvPr>
            <p:ph type="subTitle" idx="5"/>
          </p:nvPr>
        </p:nvSpPr>
        <p:spPr>
          <a:xfrm flipH="1">
            <a:off x="4861788" y="4558945"/>
            <a:ext cx="24684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5">
                <a:solidFill>
                  <a:schemeClr val="dk2"/>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62" name="Google Shape;62;p14"/>
          <p:cNvSpPr txBox="1">
            <a:spLocks noGrp="1"/>
          </p:cNvSpPr>
          <p:nvPr>
            <p:ph type="title" idx="6"/>
          </p:nvPr>
        </p:nvSpPr>
        <p:spPr>
          <a:xfrm>
            <a:off x="960000" y="478177"/>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735">
                <a:solidFill>
                  <a:schemeClr val="accent1"/>
                </a:solidFill>
              </a:defRPr>
            </a:lvl1pPr>
            <a:lvl2pPr lvl="1" rtl="0">
              <a:spcBef>
                <a:spcPts val="0"/>
              </a:spcBef>
              <a:spcAft>
                <a:spcPts val="0"/>
              </a:spcAft>
              <a:buNone/>
              <a:defRPr sz="3735">
                <a:solidFill>
                  <a:schemeClr val="accent1"/>
                </a:solidFill>
              </a:defRPr>
            </a:lvl2pPr>
            <a:lvl3pPr lvl="2" rtl="0">
              <a:spcBef>
                <a:spcPts val="0"/>
              </a:spcBef>
              <a:spcAft>
                <a:spcPts val="0"/>
              </a:spcAft>
              <a:buNone/>
              <a:defRPr sz="3735">
                <a:solidFill>
                  <a:schemeClr val="accent1"/>
                </a:solidFill>
              </a:defRPr>
            </a:lvl3pPr>
            <a:lvl4pPr lvl="3" rtl="0">
              <a:spcBef>
                <a:spcPts val="0"/>
              </a:spcBef>
              <a:spcAft>
                <a:spcPts val="0"/>
              </a:spcAft>
              <a:buNone/>
              <a:defRPr sz="3735">
                <a:solidFill>
                  <a:schemeClr val="accent1"/>
                </a:solidFill>
              </a:defRPr>
            </a:lvl4pPr>
            <a:lvl5pPr lvl="4" rtl="0">
              <a:spcBef>
                <a:spcPts val="0"/>
              </a:spcBef>
              <a:spcAft>
                <a:spcPts val="0"/>
              </a:spcAft>
              <a:buNone/>
              <a:defRPr sz="3735">
                <a:solidFill>
                  <a:schemeClr val="accent1"/>
                </a:solidFill>
              </a:defRPr>
            </a:lvl5pPr>
            <a:lvl6pPr lvl="5" rtl="0">
              <a:spcBef>
                <a:spcPts val="0"/>
              </a:spcBef>
              <a:spcAft>
                <a:spcPts val="0"/>
              </a:spcAft>
              <a:buNone/>
              <a:defRPr sz="3735">
                <a:solidFill>
                  <a:schemeClr val="accent1"/>
                </a:solidFill>
              </a:defRPr>
            </a:lvl6pPr>
            <a:lvl7pPr lvl="6" rtl="0">
              <a:spcBef>
                <a:spcPts val="0"/>
              </a:spcBef>
              <a:spcAft>
                <a:spcPts val="0"/>
              </a:spcAft>
              <a:buNone/>
              <a:defRPr sz="3735">
                <a:solidFill>
                  <a:schemeClr val="accent1"/>
                </a:solidFill>
              </a:defRPr>
            </a:lvl7pPr>
            <a:lvl8pPr lvl="7" rtl="0">
              <a:spcBef>
                <a:spcPts val="0"/>
              </a:spcBef>
              <a:spcAft>
                <a:spcPts val="0"/>
              </a:spcAft>
              <a:buNone/>
              <a:defRPr sz="3735">
                <a:solidFill>
                  <a:schemeClr val="accent1"/>
                </a:solidFill>
              </a:defRPr>
            </a:lvl8pPr>
            <a:lvl9pPr lvl="8" rtl="0">
              <a:spcBef>
                <a:spcPts val="0"/>
              </a:spcBef>
              <a:spcAft>
                <a:spcPts val="0"/>
              </a:spcAft>
              <a:buNone/>
              <a:defRPr sz="3735">
                <a:solidFill>
                  <a:schemeClr val="accent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
  <p:cSld name="CUSTOM_2">
    <p:spTree>
      <p:nvGrpSpPr>
        <p:cNvPr id="1" name="Shape 63"/>
        <p:cNvGrpSpPr/>
        <p:nvPr/>
      </p:nvGrpSpPr>
      <p:grpSpPr>
        <a:xfrm>
          <a:off x="0" y="0"/>
          <a:ext cx="0" cy="0"/>
          <a:chOff x="0" y="0"/>
          <a:chExt cx="0" cy="0"/>
        </a:xfrm>
      </p:grpSpPr>
      <p:sp>
        <p:nvSpPr>
          <p:cNvPr id="64" name="Google Shape;64;p15"/>
          <p:cNvSpPr txBox="1">
            <a:spLocks noGrp="1"/>
          </p:cNvSpPr>
          <p:nvPr>
            <p:ph type="ctrTitle"/>
          </p:nvPr>
        </p:nvSpPr>
        <p:spPr>
          <a:xfrm flipH="1">
            <a:off x="5114800" y="4173733"/>
            <a:ext cx="2420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935"/>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65" name="Google Shape;65;p15"/>
          <p:cNvSpPr txBox="1">
            <a:spLocks noGrp="1"/>
          </p:cNvSpPr>
          <p:nvPr>
            <p:ph type="subTitle" idx="1"/>
          </p:nvPr>
        </p:nvSpPr>
        <p:spPr>
          <a:xfrm flipH="1">
            <a:off x="5114800" y="4800167"/>
            <a:ext cx="24204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5">
                <a:solidFill>
                  <a:schemeClr val="dk2"/>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66" name="Google Shape;66;p15"/>
          <p:cNvSpPr txBox="1">
            <a:spLocks noGrp="1"/>
          </p:cNvSpPr>
          <p:nvPr>
            <p:ph type="ctrTitle" idx="2"/>
          </p:nvPr>
        </p:nvSpPr>
        <p:spPr>
          <a:xfrm flipH="1">
            <a:off x="5114800" y="2202267"/>
            <a:ext cx="2420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935"/>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67" name="Google Shape;67;p15"/>
          <p:cNvSpPr txBox="1">
            <a:spLocks noGrp="1"/>
          </p:cNvSpPr>
          <p:nvPr>
            <p:ph type="subTitle" idx="3"/>
          </p:nvPr>
        </p:nvSpPr>
        <p:spPr>
          <a:xfrm flipH="1">
            <a:off x="5114800" y="2798100"/>
            <a:ext cx="24204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5">
                <a:solidFill>
                  <a:schemeClr val="dk2"/>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68" name="Google Shape;68;p15"/>
          <p:cNvSpPr txBox="1">
            <a:spLocks noGrp="1"/>
          </p:cNvSpPr>
          <p:nvPr>
            <p:ph type="ctrTitle" idx="4"/>
          </p:nvPr>
        </p:nvSpPr>
        <p:spPr>
          <a:xfrm flipH="1">
            <a:off x="1762923" y="4173733"/>
            <a:ext cx="2420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935"/>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69" name="Google Shape;69;p15"/>
          <p:cNvSpPr txBox="1">
            <a:spLocks noGrp="1"/>
          </p:cNvSpPr>
          <p:nvPr>
            <p:ph type="subTitle" idx="5"/>
          </p:nvPr>
        </p:nvSpPr>
        <p:spPr>
          <a:xfrm flipH="1">
            <a:off x="1762933" y="4791472"/>
            <a:ext cx="24204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5">
                <a:solidFill>
                  <a:schemeClr val="dk2"/>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70" name="Google Shape;70;p15"/>
          <p:cNvSpPr txBox="1">
            <a:spLocks noGrp="1"/>
          </p:cNvSpPr>
          <p:nvPr>
            <p:ph type="ctrTitle" idx="6"/>
          </p:nvPr>
        </p:nvSpPr>
        <p:spPr>
          <a:xfrm flipH="1">
            <a:off x="1762943" y="2202267"/>
            <a:ext cx="2420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935"/>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71" name="Google Shape;71;p15"/>
          <p:cNvSpPr txBox="1">
            <a:spLocks noGrp="1"/>
          </p:cNvSpPr>
          <p:nvPr>
            <p:ph type="subTitle" idx="7"/>
          </p:nvPr>
        </p:nvSpPr>
        <p:spPr>
          <a:xfrm flipH="1">
            <a:off x="1762867" y="2798100"/>
            <a:ext cx="24204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5">
                <a:solidFill>
                  <a:schemeClr val="dk2"/>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72" name="Google Shape;72;p15"/>
          <p:cNvSpPr txBox="1">
            <a:spLocks noGrp="1"/>
          </p:cNvSpPr>
          <p:nvPr>
            <p:ph type="title" idx="8"/>
          </p:nvPr>
        </p:nvSpPr>
        <p:spPr>
          <a:xfrm>
            <a:off x="960000" y="481333"/>
            <a:ext cx="5446800" cy="144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735">
                <a:solidFill>
                  <a:schemeClr val="accent1"/>
                </a:solidFill>
              </a:defRPr>
            </a:lvl1pPr>
            <a:lvl2pPr lvl="1" rtl="0">
              <a:spcBef>
                <a:spcPts val="0"/>
              </a:spcBef>
              <a:spcAft>
                <a:spcPts val="0"/>
              </a:spcAft>
              <a:buNone/>
              <a:defRPr sz="3735">
                <a:solidFill>
                  <a:schemeClr val="accent1"/>
                </a:solidFill>
              </a:defRPr>
            </a:lvl2pPr>
            <a:lvl3pPr lvl="2" rtl="0">
              <a:spcBef>
                <a:spcPts val="0"/>
              </a:spcBef>
              <a:spcAft>
                <a:spcPts val="0"/>
              </a:spcAft>
              <a:buNone/>
              <a:defRPr sz="3735">
                <a:solidFill>
                  <a:schemeClr val="accent1"/>
                </a:solidFill>
              </a:defRPr>
            </a:lvl3pPr>
            <a:lvl4pPr lvl="3" rtl="0">
              <a:spcBef>
                <a:spcPts val="0"/>
              </a:spcBef>
              <a:spcAft>
                <a:spcPts val="0"/>
              </a:spcAft>
              <a:buNone/>
              <a:defRPr sz="3735">
                <a:solidFill>
                  <a:schemeClr val="accent1"/>
                </a:solidFill>
              </a:defRPr>
            </a:lvl4pPr>
            <a:lvl5pPr lvl="4" rtl="0">
              <a:spcBef>
                <a:spcPts val="0"/>
              </a:spcBef>
              <a:spcAft>
                <a:spcPts val="0"/>
              </a:spcAft>
              <a:buNone/>
              <a:defRPr sz="3735">
                <a:solidFill>
                  <a:schemeClr val="accent1"/>
                </a:solidFill>
              </a:defRPr>
            </a:lvl5pPr>
            <a:lvl6pPr lvl="5" rtl="0">
              <a:spcBef>
                <a:spcPts val="0"/>
              </a:spcBef>
              <a:spcAft>
                <a:spcPts val="0"/>
              </a:spcAft>
              <a:buNone/>
              <a:defRPr sz="3735">
                <a:solidFill>
                  <a:schemeClr val="accent1"/>
                </a:solidFill>
              </a:defRPr>
            </a:lvl6pPr>
            <a:lvl7pPr lvl="6" rtl="0">
              <a:spcBef>
                <a:spcPts val="0"/>
              </a:spcBef>
              <a:spcAft>
                <a:spcPts val="0"/>
              </a:spcAft>
              <a:buNone/>
              <a:defRPr sz="3735">
                <a:solidFill>
                  <a:schemeClr val="accent1"/>
                </a:solidFill>
              </a:defRPr>
            </a:lvl7pPr>
            <a:lvl8pPr lvl="7" rtl="0">
              <a:spcBef>
                <a:spcPts val="0"/>
              </a:spcBef>
              <a:spcAft>
                <a:spcPts val="0"/>
              </a:spcAft>
              <a:buNone/>
              <a:defRPr sz="3735">
                <a:solidFill>
                  <a:schemeClr val="accent1"/>
                </a:solidFill>
              </a:defRPr>
            </a:lvl8pPr>
            <a:lvl9pPr lvl="8" rtl="0">
              <a:spcBef>
                <a:spcPts val="0"/>
              </a:spcBef>
              <a:spcAft>
                <a:spcPts val="0"/>
              </a:spcAft>
              <a:buNone/>
              <a:defRPr sz="3735">
                <a:solidFill>
                  <a:schemeClr val="accent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3">
    <p:spTree>
      <p:nvGrpSpPr>
        <p:cNvPr id="1" name="Shape 73"/>
        <p:cNvGrpSpPr/>
        <p:nvPr/>
      </p:nvGrpSpPr>
      <p:grpSpPr>
        <a:xfrm>
          <a:off x="0" y="0"/>
          <a:ext cx="0" cy="0"/>
          <a:chOff x="0" y="0"/>
          <a:chExt cx="0" cy="0"/>
        </a:xfrm>
      </p:grpSpPr>
      <p:sp>
        <p:nvSpPr>
          <p:cNvPr id="74" name="Google Shape;74;p16"/>
          <p:cNvSpPr txBox="1">
            <a:spLocks noGrp="1"/>
          </p:cNvSpPr>
          <p:nvPr>
            <p:ph type="ctrTitle"/>
          </p:nvPr>
        </p:nvSpPr>
        <p:spPr>
          <a:xfrm flipH="1">
            <a:off x="959985" y="2217063"/>
            <a:ext cx="24320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935"/>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endParaRPr/>
          </a:p>
        </p:txBody>
      </p:sp>
      <p:sp>
        <p:nvSpPr>
          <p:cNvPr id="75" name="Google Shape;75;p16"/>
          <p:cNvSpPr txBox="1">
            <a:spLocks noGrp="1"/>
          </p:cNvSpPr>
          <p:nvPr>
            <p:ph type="subTitle" idx="1"/>
          </p:nvPr>
        </p:nvSpPr>
        <p:spPr>
          <a:xfrm flipH="1">
            <a:off x="960000" y="2787233"/>
            <a:ext cx="24320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5">
                <a:solidFill>
                  <a:schemeClr val="dk2"/>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76" name="Google Shape;76;p16"/>
          <p:cNvSpPr txBox="1">
            <a:spLocks noGrp="1"/>
          </p:cNvSpPr>
          <p:nvPr>
            <p:ph type="ctrTitle" idx="2"/>
          </p:nvPr>
        </p:nvSpPr>
        <p:spPr>
          <a:xfrm flipH="1">
            <a:off x="960003" y="4455033"/>
            <a:ext cx="24320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935"/>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endParaRPr/>
          </a:p>
        </p:txBody>
      </p:sp>
      <p:sp>
        <p:nvSpPr>
          <p:cNvPr id="77" name="Google Shape;77;p16"/>
          <p:cNvSpPr txBox="1">
            <a:spLocks noGrp="1"/>
          </p:cNvSpPr>
          <p:nvPr>
            <p:ph type="subTitle" idx="3"/>
          </p:nvPr>
        </p:nvSpPr>
        <p:spPr>
          <a:xfrm flipH="1">
            <a:off x="960000" y="5028333"/>
            <a:ext cx="24320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5">
                <a:solidFill>
                  <a:schemeClr val="dk2"/>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78" name="Google Shape;78;p16"/>
          <p:cNvSpPr txBox="1">
            <a:spLocks noGrp="1"/>
          </p:cNvSpPr>
          <p:nvPr>
            <p:ph type="ctrTitle" idx="4"/>
          </p:nvPr>
        </p:nvSpPr>
        <p:spPr>
          <a:xfrm flipH="1">
            <a:off x="8800000" y="2217067"/>
            <a:ext cx="24320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935"/>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endParaRPr/>
          </a:p>
        </p:txBody>
      </p:sp>
      <p:sp>
        <p:nvSpPr>
          <p:cNvPr id="79" name="Google Shape;79;p16"/>
          <p:cNvSpPr txBox="1">
            <a:spLocks noGrp="1"/>
          </p:cNvSpPr>
          <p:nvPr>
            <p:ph type="subTitle" idx="5"/>
          </p:nvPr>
        </p:nvSpPr>
        <p:spPr>
          <a:xfrm flipH="1">
            <a:off x="8800000" y="2787233"/>
            <a:ext cx="24320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5">
                <a:solidFill>
                  <a:schemeClr val="dk2"/>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80" name="Google Shape;80;p16"/>
          <p:cNvSpPr txBox="1">
            <a:spLocks noGrp="1"/>
          </p:cNvSpPr>
          <p:nvPr>
            <p:ph type="ctrTitle" idx="6"/>
          </p:nvPr>
        </p:nvSpPr>
        <p:spPr>
          <a:xfrm flipH="1">
            <a:off x="4946667" y="4455033"/>
            <a:ext cx="24320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935"/>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endParaRPr/>
          </a:p>
        </p:txBody>
      </p:sp>
      <p:sp>
        <p:nvSpPr>
          <p:cNvPr id="81" name="Google Shape;81;p16"/>
          <p:cNvSpPr txBox="1">
            <a:spLocks noGrp="1"/>
          </p:cNvSpPr>
          <p:nvPr>
            <p:ph type="subTitle" idx="7"/>
          </p:nvPr>
        </p:nvSpPr>
        <p:spPr>
          <a:xfrm flipH="1">
            <a:off x="4946667" y="5028333"/>
            <a:ext cx="24320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5">
                <a:solidFill>
                  <a:schemeClr val="dk2"/>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82" name="Google Shape;82;p16"/>
          <p:cNvSpPr txBox="1">
            <a:spLocks noGrp="1"/>
          </p:cNvSpPr>
          <p:nvPr>
            <p:ph type="ctrTitle" idx="8"/>
          </p:nvPr>
        </p:nvSpPr>
        <p:spPr>
          <a:xfrm flipH="1">
            <a:off x="8800000" y="4455033"/>
            <a:ext cx="24320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935"/>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endParaRPr/>
          </a:p>
        </p:txBody>
      </p:sp>
      <p:sp>
        <p:nvSpPr>
          <p:cNvPr id="83" name="Google Shape;83;p16"/>
          <p:cNvSpPr txBox="1">
            <a:spLocks noGrp="1"/>
          </p:cNvSpPr>
          <p:nvPr>
            <p:ph type="subTitle" idx="9"/>
          </p:nvPr>
        </p:nvSpPr>
        <p:spPr>
          <a:xfrm flipH="1">
            <a:off x="8800000" y="5028333"/>
            <a:ext cx="24320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5">
                <a:solidFill>
                  <a:schemeClr val="dk2"/>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84" name="Google Shape;84;p16"/>
          <p:cNvSpPr txBox="1">
            <a:spLocks noGrp="1"/>
          </p:cNvSpPr>
          <p:nvPr>
            <p:ph type="ctrTitle" idx="13"/>
          </p:nvPr>
        </p:nvSpPr>
        <p:spPr>
          <a:xfrm flipH="1">
            <a:off x="4946667" y="2217067"/>
            <a:ext cx="24320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935"/>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endParaRPr/>
          </a:p>
        </p:txBody>
      </p:sp>
      <p:sp>
        <p:nvSpPr>
          <p:cNvPr id="85" name="Google Shape;85;p16"/>
          <p:cNvSpPr txBox="1">
            <a:spLocks noGrp="1"/>
          </p:cNvSpPr>
          <p:nvPr>
            <p:ph type="subTitle" idx="14"/>
          </p:nvPr>
        </p:nvSpPr>
        <p:spPr>
          <a:xfrm flipH="1">
            <a:off x="4946667" y="2787233"/>
            <a:ext cx="24320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5">
                <a:solidFill>
                  <a:schemeClr val="dk2"/>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86" name="Google Shape;86;p16"/>
          <p:cNvSpPr txBox="1">
            <a:spLocks noGrp="1"/>
          </p:cNvSpPr>
          <p:nvPr>
            <p:ph type="title" idx="15"/>
          </p:nvPr>
        </p:nvSpPr>
        <p:spPr>
          <a:xfrm>
            <a:off x="959985" y="481747"/>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735">
                <a:solidFill>
                  <a:schemeClr val="accent1"/>
                </a:solidFill>
              </a:defRPr>
            </a:lvl1pPr>
            <a:lvl2pPr lvl="1" rtl="0">
              <a:spcBef>
                <a:spcPts val="0"/>
              </a:spcBef>
              <a:spcAft>
                <a:spcPts val="0"/>
              </a:spcAft>
              <a:buNone/>
              <a:defRPr sz="3735">
                <a:solidFill>
                  <a:schemeClr val="accent1"/>
                </a:solidFill>
              </a:defRPr>
            </a:lvl2pPr>
            <a:lvl3pPr lvl="2" rtl="0">
              <a:spcBef>
                <a:spcPts val="0"/>
              </a:spcBef>
              <a:spcAft>
                <a:spcPts val="0"/>
              </a:spcAft>
              <a:buNone/>
              <a:defRPr sz="3735">
                <a:solidFill>
                  <a:schemeClr val="accent1"/>
                </a:solidFill>
              </a:defRPr>
            </a:lvl3pPr>
            <a:lvl4pPr lvl="3" rtl="0">
              <a:spcBef>
                <a:spcPts val="0"/>
              </a:spcBef>
              <a:spcAft>
                <a:spcPts val="0"/>
              </a:spcAft>
              <a:buNone/>
              <a:defRPr sz="3735">
                <a:solidFill>
                  <a:schemeClr val="accent1"/>
                </a:solidFill>
              </a:defRPr>
            </a:lvl4pPr>
            <a:lvl5pPr lvl="4" rtl="0">
              <a:spcBef>
                <a:spcPts val="0"/>
              </a:spcBef>
              <a:spcAft>
                <a:spcPts val="0"/>
              </a:spcAft>
              <a:buNone/>
              <a:defRPr sz="3735">
                <a:solidFill>
                  <a:schemeClr val="accent1"/>
                </a:solidFill>
              </a:defRPr>
            </a:lvl5pPr>
            <a:lvl6pPr lvl="5" rtl="0">
              <a:spcBef>
                <a:spcPts val="0"/>
              </a:spcBef>
              <a:spcAft>
                <a:spcPts val="0"/>
              </a:spcAft>
              <a:buNone/>
              <a:defRPr sz="3735">
                <a:solidFill>
                  <a:schemeClr val="accent1"/>
                </a:solidFill>
              </a:defRPr>
            </a:lvl6pPr>
            <a:lvl7pPr lvl="6" rtl="0">
              <a:spcBef>
                <a:spcPts val="0"/>
              </a:spcBef>
              <a:spcAft>
                <a:spcPts val="0"/>
              </a:spcAft>
              <a:buNone/>
              <a:defRPr sz="3735">
                <a:solidFill>
                  <a:schemeClr val="accent1"/>
                </a:solidFill>
              </a:defRPr>
            </a:lvl7pPr>
            <a:lvl8pPr lvl="7" rtl="0">
              <a:spcBef>
                <a:spcPts val="0"/>
              </a:spcBef>
              <a:spcAft>
                <a:spcPts val="0"/>
              </a:spcAft>
              <a:buNone/>
              <a:defRPr sz="3735">
                <a:solidFill>
                  <a:schemeClr val="accent1"/>
                </a:solidFill>
              </a:defRPr>
            </a:lvl8pPr>
            <a:lvl9pPr lvl="8" rtl="0">
              <a:spcBef>
                <a:spcPts val="0"/>
              </a:spcBef>
              <a:spcAft>
                <a:spcPts val="0"/>
              </a:spcAft>
              <a:buNone/>
              <a:defRPr sz="3735">
                <a:solidFill>
                  <a:schemeClr val="accent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mall numbers">
  <p:cSld name="CUSTOM_4">
    <p:spTree>
      <p:nvGrpSpPr>
        <p:cNvPr id="1" name="Shape 87"/>
        <p:cNvGrpSpPr/>
        <p:nvPr/>
      </p:nvGrpSpPr>
      <p:grpSpPr>
        <a:xfrm>
          <a:off x="0" y="0"/>
          <a:ext cx="0" cy="0"/>
          <a:chOff x="0" y="0"/>
          <a:chExt cx="0" cy="0"/>
        </a:xfrm>
      </p:grpSpPr>
      <p:sp>
        <p:nvSpPr>
          <p:cNvPr id="88" name="Google Shape;88;p17"/>
          <p:cNvSpPr txBox="1">
            <a:spLocks noGrp="1"/>
          </p:cNvSpPr>
          <p:nvPr>
            <p:ph type="title" hasCustomPrompt="1"/>
          </p:nvPr>
        </p:nvSpPr>
        <p:spPr>
          <a:xfrm>
            <a:off x="5694332" y="608800"/>
            <a:ext cx="5106800" cy="1287200"/>
          </a:xfrm>
          <a:prstGeom prst="rect">
            <a:avLst/>
          </a:prstGeom>
        </p:spPr>
        <p:txBody>
          <a:bodyPr spcFirstLastPara="1" wrap="square" lIns="91425" tIns="91425" rIns="91425" bIns="91425" anchor="b" anchorCtr="0">
            <a:noAutofit/>
          </a:bodyPr>
          <a:lstStyle>
            <a:lvl1pPr lvl="0" rtl="0">
              <a:spcBef>
                <a:spcPts val="0"/>
              </a:spcBef>
              <a:spcAft>
                <a:spcPts val="0"/>
              </a:spcAft>
              <a:buSzPts val="7200"/>
              <a:buNone/>
              <a:defRPr sz="5865">
                <a:solidFill>
                  <a:schemeClr val="accent2"/>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89" name="Google Shape;89;p17"/>
          <p:cNvSpPr txBox="1">
            <a:spLocks noGrp="1"/>
          </p:cNvSpPr>
          <p:nvPr>
            <p:ph type="subTitle" idx="1"/>
          </p:nvPr>
        </p:nvSpPr>
        <p:spPr>
          <a:xfrm flipH="1">
            <a:off x="5694332" y="1688140"/>
            <a:ext cx="3486400" cy="55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5">
                <a:solidFill>
                  <a:schemeClr val="dk2"/>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90" name="Google Shape;90;p17"/>
          <p:cNvSpPr txBox="1">
            <a:spLocks noGrp="1"/>
          </p:cNvSpPr>
          <p:nvPr>
            <p:ph type="title" idx="2" hasCustomPrompt="1"/>
          </p:nvPr>
        </p:nvSpPr>
        <p:spPr>
          <a:xfrm>
            <a:off x="6042789" y="2709577"/>
            <a:ext cx="5189200" cy="1095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200"/>
              <a:buNone/>
              <a:defRPr sz="5865">
                <a:solidFill>
                  <a:schemeClr val="accent4"/>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1" name="Google Shape;91;p17"/>
          <p:cNvSpPr txBox="1">
            <a:spLocks noGrp="1"/>
          </p:cNvSpPr>
          <p:nvPr>
            <p:ph type="subTitle" idx="3"/>
          </p:nvPr>
        </p:nvSpPr>
        <p:spPr>
          <a:xfrm flipH="1">
            <a:off x="7745589" y="3579932"/>
            <a:ext cx="3486400" cy="65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5">
                <a:solidFill>
                  <a:schemeClr val="dk2"/>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92" name="Google Shape;92;p17"/>
          <p:cNvSpPr txBox="1">
            <a:spLocks noGrp="1"/>
          </p:cNvSpPr>
          <p:nvPr>
            <p:ph type="title" idx="4" hasCustomPrompt="1"/>
          </p:nvPr>
        </p:nvSpPr>
        <p:spPr>
          <a:xfrm>
            <a:off x="5682788" y="4404561"/>
            <a:ext cx="4912800" cy="1287200"/>
          </a:xfrm>
          <a:prstGeom prst="rect">
            <a:avLst/>
          </a:prstGeom>
        </p:spPr>
        <p:txBody>
          <a:bodyPr spcFirstLastPara="1" wrap="square" lIns="91425" tIns="91425" rIns="91425" bIns="91425" anchor="b" anchorCtr="0">
            <a:noAutofit/>
          </a:bodyPr>
          <a:lstStyle>
            <a:lvl1pPr lvl="0" rtl="0">
              <a:spcBef>
                <a:spcPts val="0"/>
              </a:spcBef>
              <a:spcAft>
                <a:spcPts val="0"/>
              </a:spcAft>
              <a:buSzPts val="7200"/>
              <a:buNone/>
              <a:defRPr sz="5865">
                <a:solidFill>
                  <a:schemeClr val="accent6"/>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3" name="Google Shape;93;p17"/>
          <p:cNvSpPr txBox="1">
            <a:spLocks noGrp="1"/>
          </p:cNvSpPr>
          <p:nvPr>
            <p:ph type="subTitle" idx="5"/>
          </p:nvPr>
        </p:nvSpPr>
        <p:spPr>
          <a:xfrm flipH="1">
            <a:off x="5682889" y="5460128"/>
            <a:ext cx="3958800" cy="7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5">
                <a:solidFill>
                  <a:schemeClr val="dk2"/>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er 2">
  <p:cSld name="CUSTOM_6">
    <p:spTree>
      <p:nvGrpSpPr>
        <p:cNvPr id="1" name="Shape 94"/>
        <p:cNvGrpSpPr/>
        <p:nvPr/>
      </p:nvGrpSpPr>
      <p:grpSpPr>
        <a:xfrm>
          <a:off x="0" y="0"/>
          <a:ext cx="0" cy="0"/>
          <a:chOff x="0" y="0"/>
          <a:chExt cx="0" cy="0"/>
        </a:xfrm>
      </p:grpSpPr>
      <p:sp>
        <p:nvSpPr>
          <p:cNvPr id="95" name="Google Shape;95;p18"/>
          <p:cNvSpPr txBox="1">
            <a:spLocks noGrp="1"/>
          </p:cNvSpPr>
          <p:nvPr>
            <p:ph type="ctrTitle"/>
          </p:nvPr>
        </p:nvSpPr>
        <p:spPr>
          <a:xfrm flipH="1">
            <a:off x="5668787" y="3468967"/>
            <a:ext cx="5563200" cy="1168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6400"/>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96" name="Google Shape;96;p18"/>
          <p:cNvSpPr txBox="1">
            <a:spLocks noGrp="1"/>
          </p:cNvSpPr>
          <p:nvPr>
            <p:ph type="subTitle" idx="1"/>
          </p:nvPr>
        </p:nvSpPr>
        <p:spPr>
          <a:xfrm flipH="1">
            <a:off x="6251187" y="4556467"/>
            <a:ext cx="49808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solidFill>
                  <a:schemeClr val="dk2"/>
                </a:solidFill>
              </a:defRPr>
            </a:lvl1pPr>
            <a:lvl2pPr lvl="1" algn="ctr" rtl="0">
              <a:lnSpc>
                <a:spcPct val="100000"/>
              </a:lnSpc>
              <a:spcBef>
                <a:spcPts val="0"/>
              </a:spcBef>
              <a:spcAft>
                <a:spcPts val="0"/>
              </a:spcAft>
              <a:buSzPts val="1000"/>
              <a:buNone/>
              <a:defRPr sz="1335"/>
            </a:lvl2pPr>
            <a:lvl3pPr lvl="2" algn="ctr" rtl="0">
              <a:lnSpc>
                <a:spcPct val="100000"/>
              </a:lnSpc>
              <a:spcBef>
                <a:spcPts val="0"/>
              </a:spcBef>
              <a:spcAft>
                <a:spcPts val="0"/>
              </a:spcAft>
              <a:buSzPts val="1000"/>
              <a:buNone/>
              <a:defRPr sz="1335"/>
            </a:lvl3pPr>
            <a:lvl4pPr lvl="3" algn="ctr" rtl="0">
              <a:lnSpc>
                <a:spcPct val="100000"/>
              </a:lnSpc>
              <a:spcBef>
                <a:spcPts val="0"/>
              </a:spcBef>
              <a:spcAft>
                <a:spcPts val="0"/>
              </a:spcAft>
              <a:buSzPts val="1000"/>
              <a:buNone/>
              <a:defRPr sz="1335"/>
            </a:lvl4pPr>
            <a:lvl5pPr lvl="4" algn="ctr" rtl="0">
              <a:lnSpc>
                <a:spcPct val="100000"/>
              </a:lnSpc>
              <a:spcBef>
                <a:spcPts val="0"/>
              </a:spcBef>
              <a:spcAft>
                <a:spcPts val="0"/>
              </a:spcAft>
              <a:buSzPts val="1000"/>
              <a:buNone/>
              <a:defRPr sz="1335"/>
            </a:lvl5pPr>
            <a:lvl6pPr lvl="5" algn="ctr" rtl="0">
              <a:lnSpc>
                <a:spcPct val="100000"/>
              </a:lnSpc>
              <a:spcBef>
                <a:spcPts val="0"/>
              </a:spcBef>
              <a:spcAft>
                <a:spcPts val="0"/>
              </a:spcAft>
              <a:buSzPts val="1000"/>
              <a:buNone/>
              <a:defRPr sz="1335"/>
            </a:lvl6pPr>
            <a:lvl7pPr lvl="6" algn="ctr" rtl="0">
              <a:lnSpc>
                <a:spcPct val="100000"/>
              </a:lnSpc>
              <a:spcBef>
                <a:spcPts val="0"/>
              </a:spcBef>
              <a:spcAft>
                <a:spcPts val="0"/>
              </a:spcAft>
              <a:buSzPts val="1000"/>
              <a:buNone/>
              <a:defRPr sz="1335"/>
            </a:lvl7pPr>
            <a:lvl8pPr lvl="7" algn="ctr" rtl="0">
              <a:lnSpc>
                <a:spcPct val="100000"/>
              </a:lnSpc>
              <a:spcBef>
                <a:spcPts val="0"/>
              </a:spcBef>
              <a:spcAft>
                <a:spcPts val="0"/>
              </a:spcAft>
              <a:buSzPts val="1000"/>
              <a:buNone/>
              <a:defRPr sz="1335"/>
            </a:lvl8pPr>
            <a:lvl9pPr lvl="8" algn="ctr" rtl="0">
              <a:lnSpc>
                <a:spcPct val="100000"/>
              </a:lnSpc>
              <a:spcBef>
                <a:spcPts val="0"/>
              </a:spcBef>
              <a:spcAft>
                <a:spcPts val="0"/>
              </a:spcAft>
              <a:buSzPts val="1000"/>
              <a:buNone/>
              <a:defRPr sz="1335"/>
            </a:lvl9pPr>
          </a:lstStyle>
          <a:p>
            <a:endParaRPr/>
          </a:p>
        </p:txBody>
      </p:sp>
      <p:sp>
        <p:nvSpPr>
          <p:cNvPr id="97" name="Google Shape;97;p18"/>
          <p:cNvSpPr txBox="1">
            <a:spLocks noGrp="1"/>
          </p:cNvSpPr>
          <p:nvPr>
            <p:ph type="title" idx="2" hasCustomPrompt="1"/>
          </p:nvPr>
        </p:nvSpPr>
        <p:spPr>
          <a:xfrm flipH="1">
            <a:off x="8036787" y="1010433"/>
            <a:ext cx="3195200" cy="1459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2"/>
              </a:buClr>
              <a:buSzPts val="5500"/>
              <a:buNone/>
              <a:defRPr sz="13335">
                <a:solidFill>
                  <a:schemeClr val="accent2"/>
                </a:solidFill>
              </a:defRPr>
            </a:lvl1pPr>
            <a:lvl2pPr lvl="1" algn="ctr" rtl="0">
              <a:spcBef>
                <a:spcPts val="0"/>
              </a:spcBef>
              <a:spcAft>
                <a:spcPts val="0"/>
              </a:spcAft>
              <a:buClr>
                <a:schemeClr val="lt2"/>
              </a:buClr>
              <a:buSzPts val="5500"/>
              <a:buFont typeface="Fira Sans Extra Condensed Medium"/>
              <a:buNone/>
              <a:defRPr sz="7335">
                <a:solidFill>
                  <a:schemeClr val="l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2"/>
              </a:buClr>
              <a:buSzPts val="5500"/>
              <a:buFont typeface="Fira Sans Extra Condensed Medium"/>
              <a:buNone/>
              <a:defRPr sz="7335">
                <a:solidFill>
                  <a:schemeClr val="l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2"/>
              </a:buClr>
              <a:buSzPts val="5500"/>
              <a:buFont typeface="Fira Sans Extra Condensed Medium"/>
              <a:buNone/>
              <a:defRPr sz="7335">
                <a:solidFill>
                  <a:schemeClr val="l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2"/>
              </a:buClr>
              <a:buSzPts val="5500"/>
              <a:buFont typeface="Fira Sans Extra Condensed Medium"/>
              <a:buNone/>
              <a:defRPr sz="7335">
                <a:solidFill>
                  <a:schemeClr val="l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2"/>
              </a:buClr>
              <a:buSzPts val="5500"/>
              <a:buFont typeface="Fira Sans Extra Condensed Medium"/>
              <a:buNone/>
              <a:defRPr sz="7335">
                <a:solidFill>
                  <a:schemeClr val="l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2"/>
              </a:buClr>
              <a:buSzPts val="5500"/>
              <a:buFont typeface="Fira Sans Extra Condensed Medium"/>
              <a:buNone/>
              <a:defRPr sz="7335">
                <a:solidFill>
                  <a:schemeClr val="l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2"/>
              </a:buClr>
              <a:buSzPts val="5500"/>
              <a:buFont typeface="Fira Sans Extra Condensed Medium"/>
              <a:buNone/>
              <a:defRPr sz="7335">
                <a:solidFill>
                  <a:schemeClr val="l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2"/>
              </a:buClr>
              <a:buSzPts val="5500"/>
              <a:buFont typeface="Fira Sans Extra Condensed Medium"/>
              <a:buNone/>
              <a:defRPr sz="7335">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CUSTOM_14">
    <p:spTree>
      <p:nvGrpSpPr>
        <p:cNvPr id="1" name="Shape 98"/>
        <p:cNvGrpSpPr/>
        <p:nvPr/>
      </p:nvGrpSpPr>
      <p:grpSpPr>
        <a:xfrm>
          <a:off x="0" y="0"/>
          <a:ext cx="0" cy="0"/>
          <a:chOff x="0" y="0"/>
          <a:chExt cx="0" cy="0"/>
        </a:xfrm>
      </p:grpSpPr>
      <p:sp>
        <p:nvSpPr>
          <p:cNvPr id="99" name="Google Shape;99;p19"/>
          <p:cNvSpPr txBox="1">
            <a:spLocks noGrp="1"/>
          </p:cNvSpPr>
          <p:nvPr>
            <p:ph type="ctrTitle"/>
          </p:nvPr>
        </p:nvSpPr>
        <p:spPr>
          <a:xfrm flipH="1">
            <a:off x="3651765" y="2033687"/>
            <a:ext cx="32944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a:lvl1pPr>
            <a:lvl2pPr lvl="1" rtl="0">
              <a:spcBef>
                <a:spcPts val="0"/>
              </a:spcBef>
              <a:spcAft>
                <a:spcPts val="0"/>
              </a:spcAft>
              <a:buClr>
                <a:schemeClr val="accent1"/>
              </a:buClr>
              <a:buSzPts val="2400"/>
              <a:buNone/>
              <a:defRPr>
                <a:solidFill>
                  <a:schemeClr val="accent1"/>
                </a:solidFill>
              </a:defRPr>
            </a:lvl2pPr>
            <a:lvl3pPr lvl="2" rtl="0">
              <a:spcBef>
                <a:spcPts val="0"/>
              </a:spcBef>
              <a:spcAft>
                <a:spcPts val="0"/>
              </a:spcAft>
              <a:buClr>
                <a:schemeClr val="accent1"/>
              </a:buClr>
              <a:buSzPts val="2400"/>
              <a:buNone/>
              <a:defRPr>
                <a:solidFill>
                  <a:schemeClr val="accent1"/>
                </a:solidFill>
              </a:defRPr>
            </a:lvl3pPr>
            <a:lvl4pPr lvl="3" rtl="0">
              <a:spcBef>
                <a:spcPts val="0"/>
              </a:spcBef>
              <a:spcAft>
                <a:spcPts val="0"/>
              </a:spcAft>
              <a:buClr>
                <a:schemeClr val="accent1"/>
              </a:buClr>
              <a:buSzPts val="2400"/>
              <a:buNone/>
              <a:defRPr>
                <a:solidFill>
                  <a:schemeClr val="accent1"/>
                </a:solidFill>
              </a:defRPr>
            </a:lvl4pPr>
            <a:lvl5pPr lvl="4" rtl="0">
              <a:spcBef>
                <a:spcPts val="0"/>
              </a:spcBef>
              <a:spcAft>
                <a:spcPts val="0"/>
              </a:spcAft>
              <a:buClr>
                <a:schemeClr val="accent1"/>
              </a:buClr>
              <a:buSzPts val="2400"/>
              <a:buNone/>
              <a:defRPr>
                <a:solidFill>
                  <a:schemeClr val="accent1"/>
                </a:solidFill>
              </a:defRPr>
            </a:lvl5pPr>
            <a:lvl6pPr lvl="5" rtl="0">
              <a:spcBef>
                <a:spcPts val="0"/>
              </a:spcBef>
              <a:spcAft>
                <a:spcPts val="0"/>
              </a:spcAft>
              <a:buClr>
                <a:schemeClr val="accent1"/>
              </a:buClr>
              <a:buSzPts val="2400"/>
              <a:buNone/>
              <a:defRPr>
                <a:solidFill>
                  <a:schemeClr val="accent1"/>
                </a:solidFill>
              </a:defRPr>
            </a:lvl6pPr>
            <a:lvl7pPr lvl="6" rtl="0">
              <a:spcBef>
                <a:spcPts val="0"/>
              </a:spcBef>
              <a:spcAft>
                <a:spcPts val="0"/>
              </a:spcAft>
              <a:buClr>
                <a:schemeClr val="accent1"/>
              </a:buClr>
              <a:buSzPts val="2400"/>
              <a:buNone/>
              <a:defRPr>
                <a:solidFill>
                  <a:schemeClr val="accent1"/>
                </a:solidFill>
              </a:defRPr>
            </a:lvl7pPr>
            <a:lvl8pPr lvl="7" rtl="0">
              <a:spcBef>
                <a:spcPts val="0"/>
              </a:spcBef>
              <a:spcAft>
                <a:spcPts val="0"/>
              </a:spcAft>
              <a:buClr>
                <a:schemeClr val="accent1"/>
              </a:buClr>
              <a:buSzPts val="2400"/>
              <a:buNone/>
              <a:defRPr>
                <a:solidFill>
                  <a:schemeClr val="accent1"/>
                </a:solidFill>
              </a:defRPr>
            </a:lvl8pPr>
            <a:lvl9pPr lvl="8" rtl="0">
              <a:spcBef>
                <a:spcPts val="0"/>
              </a:spcBef>
              <a:spcAft>
                <a:spcPts val="0"/>
              </a:spcAft>
              <a:buClr>
                <a:schemeClr val="accent1"/>
              </a:buClr>
              <a:buSzPts val="2400"/>
              <a:buNone/>
              <a:defRPr>
                <a:solidFill>
                  <a:schemeClr val="accent1"/>
                </a:solidFill>
              </a:defRPr>
            </a:lvl9pPr>
          </a:lstStyle>
          <a:p>
            <a:endParaRPr/>
          </a:p>
        </p:txBody>
      </p:sp>
      <p:sp>
        <p:nvSpPr>
          <p:cNvPr id="100" name="Google Shape;100;p19"/>
          <p:cNvSpPr txBox="1">
            <a:spLocks noGrp="1"/>
          </p:cNvSpPr>
          <p:nvPr>
            <p:ph type="ctrTitle" idx="2"/>
          </p:nvPr>
        </p:nvSpPr>
        <p:spPr>
          <a:xfrm flipH="1">
            <a:off x="6070732" y="4698445"/>
            <a:ext cx="2470800" cy="604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2400"/>
              <a:buNone/>
              <a:defRPr/>
            </a:lvl1pPr>
            <a:lvl2pPr lvl="1" rtl="0">
              <a:spcBef>
                <a:spcPts val="0"/>
              </a:spcBef>
              <a:spcAft>
                <a:spcPts val="0"/>
              </a:spcAft>
              <a:buClr>
                <a:schemeClr val="accent1"/>
              </a:buClr>
              <a:buSzPts val="2400"/>
              <a:buNone/>
              <a:defRPr>
                <a:solidFill>
                  <a:schemeClr val="accent1"/>
                </a:solidFill>
              </a:defRPr>
            </a:lvl2pPr>
            <a:lvl3pPr lvl="2" rtl="0">
              <a:spcBef>
                <a:spcPts val="0"/>
              </a:spcBef>
              <a:spcAft>
                <a:spcPts val="0"/>
              </a:spcAft>
              <a:buClr>
                <a:schemeClr val="accent1"/>
              </a:buClr>
              <a:buSzPts val="2400"/>
              <a:buNone/>
              <a:defRPr>
                <a:solidFill>
                  <a:schemeClr val="accent1"/>
                </a:solidFill>
              </a:defRPr>
            </a:lvl3pPr>
            <a:lvl4pPr lvl="3" rtl="0">
              <a:spcBef>
                <a:spcPts val="0"/>
              </a:spcBef>
              <a:spcAft>
                <a:spcPts val="0"/>
              </a:spcAft>
              <a:buClr>
                <a:schemeClr val="accent1"/>
              </a:buClr>
              <a:buSzPts val="2400"/>
              <a:buNone/>
              <a:defRPr>
                <a:solidFill>
                  <a:schemeClr val="accent1"/>
                </a:solidFill>
              </a:defRPr>
            </a:lvl4pPr>
            <a:lvl5pPr lvl="4" rtl="0">
              <a:spcBef>
                <a:spcPts val="0"/>
              </a:spcBef>
              <a:spcAft>
                <a:spcPts val="0"/>
              </a:spcAft>
              <a:buClr>
                <a:schemeClr val="accent1"/>
              </a:buClr>
              <a:buSzPts val="2400"/>
              <a:buNone/>
              <a:defRPr>
                <a:solidFill>
                  <a:schemeClr val="accent1"/>
                </a:solidFill>
              </a:defRPr>
            </a:lvl5pPr>
            <a:lvl6pPr lvl="5" rtl="0">
              <a:spcBef>
                <a:spcPts val="0"/>
              </a:spcBef>
              <a:spcAft>
                <a:spcPts val="0"/>
              </a:spcAft>
              <a:buClr>
                <a:schemeClr val="accent1"/>
              </a:buClr>
              <a:buSzPts val="2400"/>
              <a:buNone/>
              <a:defRPr>
                <a:solidFill>
                  <a:schemeClr val="accent1"/>
                </a:solidFill>
              </a:defRPr>
            </a:lvl6pPr>
            <a:lvl7pPr lvl="6" rtl="0">
              <a:spcBef>
                <a:spcPts val="0"/>
              </a:spcBef>
              <a:spcAft>
                <a:spcPts val="0"/>
              </a:spcAft>
              <a:buClr>
                <a:schemeClr val="accent1"/>
              </a:buClr>
              <a:buSzPts val="2400"/>
              <a:buNone/>
              <a:defRPr>
                <a:solidFill>
                  <a:schemeClr val="accent1"/>
                </a:solidFill>
              </a:defRPr>
            </a:lvl7pPr>
            <a:lvl8pPr lvl="7" rtl="0">
              <a:spcBef>
                <a:spcPts val="0"/>
              </a:spcBef>
              <a:spcAft>
                <a:spcPts val="0"/>
              </a:spcAft>
              <a:buClr>
                <a:schemeClr val="accent1"/>
              </a:buClr>
              <a:buSzPts val="2400"/>
              <a:buNone/>
              <a:defRPr>
                <a:solidFill>
                  <a:schemeClr val="accent1"/>
                </a:solidFill>
              </a:defRPr>
            </a:lvl8pPr>
            <a:lvl9pPr lvl="8" rtl="0">
              <a:spcBef>
                <a:spcPts val="0"/>
              </a:spcBef>
              <a:spcAft>
                <a:spcPts val="0"/>
              </a:spcAft>
              <a:buClr>
                <a:schemeClr val="accent1"/>
              </a:buClr>
              <a:buSzPts val="2400"/>
              <a:buNone/>
              <a:defRPr>
                <a:solidFill>
                  <a:schemeClr val="accent1"/>
                </a:solidFill>
              </a:defRPr>
            </a:lvl9pPr>
          </a:lstStyle>
          <a:p>
            <a:endParaRPr/>
          </a:p>
        </p:txBody>
      </p:sp>
      <p:sp>
        <p:nvSpPr>
          <p:cNvPr id="101" name="Google Shape;101;p19"/>
          <p:cNvSpPr txBox="1">
            <a:spLocks noGrp="1"/>
          </p:cNvSpPr>
          <p:nvPr>
            <p:ph type="subTitle" idx="1"/>
          </p:nvPr>
        </p:nvSpPr>
        <p:spPr>
          <a:xfrm flipH="1">
            <a:off x="3651765" y="2840131"/>
            <a:ext cx="28876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solidFill>
                  <a:schemeClr val="dk2"/>
                </a:solidFill>
              </a:defRPr>
            </a:lvl1pPr>
            <a:lvl2pPr lvl="1" rtl="0">
              <a:lnSpc>
                <a:spcPct val="100000"/>
              </a:lnSpc>
              <a:spcBef>
                <a:spcPts val="0"/>
              </a:spcBef>
              <a:spcAft>
                <a:spcPts val="0"/>
              </a:spcAft>
              <a:buSzPts val="1000"/>
              <a:buNone/>
              <a:defRPr sz="1335"/>
            </a:lvl2pPr>
            <a:lvl3pPr lvl="2" rtl="0">
              <a:lnSpc>
                <a:spcPct val="100000"/>
              </a:lnSpc>
              <a:spcBef>
                <a:spcPts val="0"/>
              </a:spcBef>
              <a:spcAft>
                <a:spcPts val="0"/>
              </a:spcAft>
              <a:buSzPts val="1000"/>
              <a:buNone/>
              <a:defRPr sz="1335"/>
            </a:lvl3pPr>
            <a:lvl4pPr lvl="3" rtl="0">
              <a:lnSpc>
                <a:spcPct val="100000"/>
              </a:lnSpc>
              <a:spcBef>
                <a:spcPts val="0"/>
              </a:spcBef>
              <a:spcAft>
                <a:spcPts val="0"/>
              </a:spcAft>
              <a:buSzPts val="1000"/>
              <a:buNone/>
              <a:defRPr sz="1335"/>
            </a:lvl4pPr>
            <a:lvl5pPr lvl="4" rtl="0">
              <a:lnSpc>
                <a:spcPct val="100000"/>
              </a:lnSpc>
              <a:spcBef>
                <a:spcPts val="0"/>
              </a:spcBef>
              <a:spcAft>
                <a:spcPts val="0"/>
              </a:spcAft>
              <a:buSzPts val="1000"/>
              <a:buNone/>
              <a:defRPr sz="1335"/>
            </a:lvl5pPr>
            <a:lvl6pPr lvl="5" rtl="0">
              <a:lnSpc>
                <a:spcPct val="100000"/>
              </a:lnSpc>
              <a:spcBef>
                <a:spcPts val="0"/>
              </a:spcBef>
              <a:spcAft>
                <a:spcPts val="0"/>
              </a:spcAft>
              <a:buSzPts val="1000"/>
              <a:buNone/>
              <a:defRPr sz="1335"/>
            </a:lvl6pPr>
            <a:lvl7pPr lvl="6" rtl="0">
              <a:lnSpc>
                <a:spcPct val="100000"/>
              </a:lnSpc>
              <a:spcBef>
                <a:spcPts val="0"/>
              </a:spcBef>
              <a:spcAft>
                <a:spcPts val="0"/>
              </a:spcAft>
              <a:buSzPts val="1000"/>
              <a:buNone/>
              <a:defRPr sz="1335"/>
            </a:lvl7pPr>
            <a:lvl8pPr lvl="7" rtl="0">
              <a:lnSpc>
                <a:spcPct val="100000"/>
              </a:lnSpc>
              <a:spcBef>
                <a:spcPts val="0"/>
              </a:spcBef>
              <a:spcAft>
                <a:spcPts val="0"/>
              </a:spcAft>
              <a:buSzPts val="1000"/>
              <a:buNone/>
              <a:defRPr sz="1335"/>
            </a:lvl8pPr>
            <a:lvl9pPr lvl="8" rtl="0">
              <a:lnSpc>
                <a:spcPct val="100000"/>
              </a:lnSpc>
              <a:spcBef>
                <a:spcPts val="0"/>
              </a:spcBef>
              <a:spcAft>
                <a:spcPts val="0"/>
              </a:spcAft>
              <a:buSzPts val="1000"/>
              <a:buNone/>
              <a:defRPr sz="1335"/>
            </a:lvl9pPr>
          </a:lstStyle>
          <a:p>
            <a:endParaRPr/>
          </a:p>
        </p:txBody>
      </p:sp>
      <p:sp>
        <p:nvSpPr>
          <p:cNvPr id="102" name="Google Shape;102;p19"/>
          <p:cNvSpPr txBox="1">
            <a:spLocks noGrp="1"/>
          </p:cNvSpPr>
          <p:nvPr>
            <p:ph type="subTitle" idx="3"/>
          </p:nvPr>
        </p:nvSpPr>
        <p:spPr>
          <a:xfrm flipH="1">
            <a:off x="5653932" y="5530383"/>
            <a:ext cx="28876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solidFill>
                  <a:schemeClr val="dk2"/>
                </a:solidFill>
              </a:defRPr>
            </a:lvl1pPr>
            <a:lvl2pPr lvl="1" rtl="0">
              <a:lnSpc>
                <a:spcPct val="100000"/>
              </a:lnSpc>
              <a:spcBef>
                <a:spcPts val="0"/>
              </a:spcBef>
              <a:spcAft>
                <a:spcPts val="0"/>
              </a:spcAft>
              <a:buSzPts val="1000"/>
              <a:buNone/>
              <a:defRPr sz="1335"/>
            </a:lvl2pPr>
            <a:lvl3pPr lvl="2" rtl="0">
              <a:lnSpc>
                <a:spcPct val="100000"/>
              </a:lnSpc>
              <a:spcBef>
                <a:spcPts val="0"/>
              </a:spcBef>
              <a:spcAft>
                <a:spcPts val="0"/>
              </a:spcAft>
              <a:buSzPts val="1000"/>
              <a:buNone/>
              <a:defRPr sz="1335"/>
            </a:lvl3pPr>
            <a:lvl4pPr lvl="3" rtl="0">
              <a:lnSpc>
                <a:spcPct val="100000"/>
              </a:lnSpc>
              <a:spcBef>
                <a:spcPts val="0"/>
              </a:spcBef>
              <a:spcAft>
                <a:spcPts val="0"/>
              </a:spcAft>
              <a:buSzPts val="1000"/>
              <a:buNone/>
              <a:defRPr sz="1335"/>
            </a:lvl4pPr>
            <a:lvl5pPr lvl="4" rtl="0">
              <a:lnSpc>
                <a:spcPct val="100000"/>
              </a:lnSpc>
              <a:spcBef>
                <a:spcPts val="0"/>
              </a:spcBef>
              <a:spcAft>
                <a:spcPts val="0"/>
              </a:spcAft>
              <a:buSzPts val="1000"/>
              <a:buNone/>
              <a:defRPr sz="1335"/>
            </a:lvl5pPr>
            <a:lvl6pPr lvl="5" rtl="0">
              <a:lnSpc>
                <a:spcPct val="100000"/>
              </a:lnSpc>
              <a:spcBef>
                <a:spcPts val="0"/>
              </a:spcBef>
              <a:spcAft>
                <a:spcPts val="0"/>
              </a:spcAft>
              <a:buSzPts val="1000"/>
              <a:buNone/>
              <a:defRPr sz="1335"/>
            </a:lvl6pPr>
            <a:lvl7pPr lvl="6" rtl="0">
              <a:lnSpc>
                <a:spcPct val="100000"/>
              </a:lnSpc>
              <a:spcBef>
                <a:spcPts val="0"/>
              </a:spcBef>
              <a:spcAft>
                <a:spcPts val="0"/>
              </a:spcAft>
              <a:buSzPts val="1000"/>
              <a:buNone/>
              <a:defRPr sz="1335"/>
            </a:lvl7pPr>
            <a:lvl8pPr lvl="7" rtl="0">
              <a:lnSpc>
                <a:spcPct val="100000"/>
              </a:lnSpc>
              <a:spcBef>
                <a:spcPts val="0"/>
              </a:spcBef>
              <a:spcAft>
                <a:spcPts val="0"/>
              </a:spcAft>
              <a:buSzPts val="1000"/>
              <a:buNone/>
              <a:defRPr sz="1335"/>
            </a:lvl8pPr>
            <a:lvl9pPr lvl="8" rtl="0">
              <a:lnSpc>
                <a:spcPct val="100000"/>
              </a:lnSpc>
              <a:spcBef>
                <a:spcPts val="0"/>
              </a:spcBef>
              <a:spcAft>
                <a:spcPts val="0"/>
              </a:spcAft>
              <a:buSzPts val="1000"/>
              <a:buNone/>
              <a:defRPr sz="1335"/>
            </a:lvl9pPr>
          </a:lstStyle>
          <a:p>
            <a:endParaRPr/>
          </a:p>
        </p:txBody>
      </p:sp>
      <p:sp>
        <p:nvSpPr>
          <p:cNvPr id="103" name="Google Shape;103;p19"/>
          <p:cNvSpPr txBox="1">
            <a:spLocks noGrp="1"/>
          </p:cNvSpPr>
          <p:nvPr>
            <p:ph type="title" idx="4"/>
          </p:nvPr>
        </p:nvSpPr>
        <p:spPr>
          <a:xfrm>
            <a:off x="959991" y="461732"/>
            <a:ext cx="93656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735">
                <a:solidFill>
                  <a:schemeClr val="accent1"/>
                </a:solidFill>
              </a:defRPr>
            </a:lvl1pPr>
            <a:lvl2pPr lvl="1" rtl="0">
              <a:spcBef>
                <a:spcPts val="0"/>
              </a:spcBef>
              <a:spcAft>
                <a:spcPts val="0"/>
              </a:spcAft>
              <a:buNone/>
              <a:defRPr sz="3735">
                <a:solidFill>
                  <a:schemeClr val="accent1"/>
                </a:solidFill>
              </a:defRPr>
            </a:lvl2pPr>
            <a:lvl3pPr lvl="2" rtl="0">
              <a:spcBef>
                <a:spcPts val="0"/>
              </a:spcBef>
              <a:spcAft>
                <a:spcPts val="0"/>
              </a:spcAft>
              <a:buNone/>
              <a:defRPr sz="3735">
                <a:solidFill>
                  <a:schemeClr val="accent1"/>
                </a:solidFill>
              </a:defRPr>
            </a:lvl3pPr>
            <a:lvl4pPr lvl="3" rtl="0">
              <a:spcBef>
                <a:spcPts val="0"/>
              </a:spcBef>
              <a:spcAft>
                <a:spcPts val="0"/>
              </a:spcAft>
              <a:buNone/>
              <a:defRPr sz="3735">
                <a:solidFill>
                  <a:schemeClr val="accent1"/>
                </a:solidFill>
              </a:defRPr>
            </a:lvl4pPr>
            <a:lvl5pPr lvl="4" rtl="0">
              <a:spcBef>
                <a:spcPts val="0"/>
              </a:spcBef>
              <a:spcAft>
                <a:spcPts val="0"/>
              </a:spcAft>
              <a:buNone/>
              <a:defRPr sz="3735">
                <a:solidFill>
                  <a:schemeClr val="accent1"/>
                </a:solidFill>
              </a:defRPr>
            </a:lvl5pPr>
            <a:lvl6pPr lvl="5" rtl="0">
              <a:spcBef>
                <a:spcPts val="0"/>
              </a:spcBef>
              <a:spcAft>
                <a:spcPts val="0"/>
              </a:spcAft>
              <a:buNone/>
              <a:defRPr sz="3735">
                <a:solidFill>
                  <a:schemeClr val="accent1"/>
                </a:solidFill>
              </a:defRPr>
            </a:lvl6pPr>
            <a:lvl7pPr lvl="6" rtl="0">
              <a:spcBef>
                <a:spcPts val="0"/>
              </a:spcBef>
              <a:spcAft>
                <a:spcPts val="0"/>
              </a:spcAft>
              <a:buNone/>
              <a:defRPr sz="3735">
                <a:solidFill>
                  <a:schemeClr val="accent1"/>
                </a:solidFill>
              </a:defRPr>
            </a:lvl7pPr>
            <a:lvl8pPr lvl="7" rtl="0">
              <a:spcBef>
                <a:spcPts val="0"/>
              </a:spcBef>
              <a:spcAft>
                <a:spcPts val="0"/>
              </a:spcAft>
              <a:buNone/>
              <a:defRPr sz="3735">
                <a:solidFill>
                  <a:schemeClr val="accent1"/>
                </a:solidFill>
              </a:defRPr>
            </a:lvl8pPr>
            <a:lvl9pPr lvl="8" rtl="0">
              <a:spcBef>
                <a:spcPts val="0"/>
              </a:spcBef>
              <a:spcAft>
                <a:spcPts val="0"/>
              </a:spcAft>
              <a:buNone/>
              <a:defRPr sz="3735">
                <a:solidFill>
                  <a:schemeClr val="accen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CUSTOM_8">
    <p:spTree>
      <p:nvGrpSpPr>
        <p:cNvPr id="1" name="Shape 104"/>
        <p:cNvGrpSpPr/>
        <p:nvPr/>
      </p:nvGrpSpPr>
      <p:grpSpPr>
        <a:xfrm>
          <a:off x="0" y="0"/>
          <a:ext cx="0" cy="0"/>
          <a:chOff x="0" y="0"/>
          <a:chExt cx="0" cy="0"/>
        </a:xfrm>
      </p:grpSpPr>
      <p:sp>
        <p:nvSpPr>
          <p:cNvPr id="105" name="Google Shape;105;p20"/>
          <p:cNvSpPr txBox="1">
            <a:spLocks noGrp="1"/>
          </p:cNvSpPr>
          <p:nvPr>
            <p:ph type="ctrTitle"/>
          </p:nvPr>
        </p:nvSpPr>
        <p:spPr>
          <a:xfrm flipH="1">
            <a:off x="6411600" y="2623967"/>
            <a:ext cx="4820400" cy="62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135" b="0">
                <a:latin typeface="Quicksand"/>
                <a:ea typeface="Quicksand"/>
                <a:cs typeface="Quicksand"/>
                <a:sym typeface="Quicksand"/>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106" name="Google Shape;106;p20"/>
          <p:cNvSpPr txBox="1">
            <a:spLocks noGrp="1"/>
          </p:cNvSpPr>
          <p:nvPr>
            <p:ph type="subTitle" idx="1"/>
          </p:nvPr>
        </p:nvSpPr>
        <p:spPr>
          <a:xfrm rot="-764" flipH="1">
            <a:off x="5835600" y="848567"/>
            <a:ext cx="5396400" cy="177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400"/>
              <a:buNone/>
              <a:defRPr>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chnology design 1">
  <p:cSld name="CUSTOM_10">
    <p:spTree>
      <p:nvGrpSpPr>
        <p:cNvPr id="1" name="Shape 107"/>
        <p:cNvGrpSpPr/>
        <p:nvPr/>
      </p:nvGrpSpPr>
      <p:grpSpPr>
        <a:xfrm>
          <a:off x="0" y="0"/>
          <a:ext cx="0" cy="0"/>
          <a:chOff x="0" y="0"/>
          <a:chExt cx="0" cy="0"/>
        </a:xfrm>
      </p:grpSpPr>
      <p:sp>
        <p:nvSpPr>
          <p:cNvPr id="108" name="Google Shape;108;p21"/>
          <p:cNvSpPr txBox="1">
            <a:spLocks noGrp="1"/>
          </p:cNvSpPr>
          <p:nvPr>
            <p:ph type="ctrTitle"/>
          </p:nvPr>
        </p:nvSpPr>
        <p:spPr>
          <a:xfrm flipH="1">
            <a:off x="960000" y="471667"/>
            <a:ext cx="4154800" cy="1414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5"/>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
        <p:nvSpPr>
          <p:cNvPr id="109" name="Google Shape;109;p21"/>
          <p:cNvSpPr txBox="1">
            <a:spLocks noGrp="1"/>
          </p:cNvSpPr>
          <p:nvPr>
            <p:ph type="subTitle" idx="1"/>
          </p:nvPr>
        </p:nvSpPr>
        <p:spPr>
          <a:xfrm flipH="1">
            <a:off x="960000" y="2946660"/>
            <a:ext cx="2774800" cy="147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65">
                <a:solidFill>
                  <a:schemeClr val="dk2"/>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title and text">
  <p:cSld name="SECTION_HEADER_1">
    <p:spTree>
      <p:nvGrpSpPr>
        <p:cNvPr id="1" name="Shape 110"/>
        <p:cNvGrpSpPr/>
        <p:nvPr/>
      </p:nvGrpSpPr>
      <p:grpSpPr>
        <a:xfrm>
          <a:off x="0" y="0"/>
          <a:ext cx="0" cy="0"/>
          <a:chOff x="0" y="0"/>
          <a:chExt cx="0" cy="0"/>
        </a:xfrm>
      </p:grpSpPr>
      <p:sp>
        <p:nvSpPr>
          <p:cNvPr id="111" name="Google Shape;111;p22"/>
          <p:cNvSpPr txBox="1">
            <a:spLocks noGrp="1"/>
          </p:cNvSpPr>
          <p:nvPr>
            <p:ph type="title"/>
          </p:nvPr>
        </p:nvSpPr>
        <p:spPr>
          <a:xfrm rot="-198">
            <a:off x="944636" y="1244121"/>
            <a:ext cx="6948800" cy="2117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2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2" name="Google Shape;112;p22"/>
          <p:cNvSpPr txBox="1">
            <a:spLocks noGrp="1"/>
          </p:cNvSpPr>
          <p:nvPr>
            <p:ph type="subTitle" idx="1"/>
          </p:nvPr>
        </p:nvSpPr>
        <p:spPr>
          <a:xfrm flipH="1">
            <a:off x="944644" y="3275473"/>
            <a:ext cx="4411200" cy="204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defRPr>
            </a:lvl1pPr>
            <a:lvl2pPr lvl="1" algn="ctr" rtl="0">
              <a:lnSpc>
                <a:spcPct val="100000"/>
              </a:lnSpc>
              <a:spcBef>
                <a:spcPts val="0"/>
              </a:spcBef>
              <a:spcAft>
                <a:spcPts val="0"/>
              </a:spcAft>
              <a:buSzPts val="1400"/>
              <a:buNone/>
              <a:defRPr sz="1865"/>
            </a:lvl2pPr>
            <a:lvl3pPr lvl="2" algn="ctr" rtl="0">
              <a:lnSpc>
                <a:spcPct val="100000"/>
              </a:lnSpc>
              <a:spcBef>
                <a:spcPts val="0"/>
              </a:spcBef>
              <a:spcAft>
                <a:spcPts val="0"/>
              </a:spcAft>
              <a:buSzPts val="1400"/>
              <a:buNone/>
              <a:defRPr sz="1865"/>
            </a:lvl3pPr>
            <a:lvl4pPr lvl="3" algn="ctr" rtl="0">
              <a:lnSpc>
                <a:spcPct val="100000"/>
              </a:lnSpc>
              <a:spcBef>
                <a:spcPts val="0"/>
              </a:spcBef>
              <a:spcAft>
                <a:spcPts val="0"/>
              </a:spcAft>
              <a:buSzPts val="1400"/>
              <a:buNone/>
              <a:defRPr sz="1865"/>
            </a:lvl4pPr>
            <a:lvl5pPr lvl="4" algn="ctr" rtl="0">
              <a:lnSpc>
                <a:spcPct val="100000"/>
              </a:lnSpc>
              <a:spcBef>
                <a:spcPts val="0"/>
              </a:spcBef>
              <a:spcAft>
                <a:spcPts val="0"/>
              </a:spcAft>
              <a:buSzPts val="1400"/>
              <a:buNone/>
              <a:defRPr sz="1865"/>
            </a:lvl5pPr>
            <a:lvl6pPr lvl="5" algn="ctr" rtl="0">
              <a:lnSpc>
                <a:spcPct val="100000"/>
              </a:lnSpc>
              <a:spcBef>
                <a:spcPts val="0"/>
              </a:spcBef>
              <a:spcAft>
                <a:spcPts val="0"/>
              </a:spcAft>
              <a:buSzPts val="1400"/>
              <a:buNone/>
              <a:defRPr sz="1865"/>
            </a:lvl6pPr>
            <a:lvl7pPr lvl="6" algn="ctr" rtl="0">
              <a:lnSpc>
                <a:spcPct val="100000"/>
              </a:lnSpc>
              <a:spcBef>
                <a:spcPts val="0"/>
              </a:spcBef>
              <a:spcAft>
                <a:spcPts val="0"/>
              </a:spcAft>
              <a:buSzPts val="1400"/>
              <a:buNone/>
              <a:defRPr sz="1865"/>
            </a:lvl7pPr>
            <a:lvl8pPr lvl="7" algn="ctr" rtl="0">
              <a:lnSpc>
                <a:spcPct val="100000"/>
              </a:lnSpc>
              <a:spcBef>
                <a:spcPts val="0"/>
              </a:spcBef>
              <a:spcAft>
                <a:spcPts val="0"/>
              </a:spcAft>
              <a:buSzPts val="1400"/>
              <a:buNone/>
              <a:defRPr sz="1865"/>
            </a:lvl8pPr>
            <a:lvl9pPr lvl="8" algn="ctr" rtl="0">
              <a:lnSpc>
                <a:spcPct val="100000"/>
              </a:lnSpc>
              <a:spcBef>
                <a:spcPts val="0"/>
              </a:spcBef>
              <a:spcAft>
                <a:spcPts val="0"/>
              </a:spcAft>
              <a:buSzPts val="1400"/>
              <a:buNone/>
              <a:defRPr sz="1865"/>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960001" y="3468967"/>
            <a:ext cx="5563200" cy="1168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6400"/>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3" name="Google Shape;13;p3"/>
          <p:cNvSpPr txBox="1">
            <a:spLocks noGrp="1"/>
          </p:cNvSpPr>
          <p:nvPr>
            <p:ph type="subTitle" idx="1"/>
          </p:nvPr>
        </p:nvSpPr>
        <p:spPr>
          <a:xfrm>
            <a:off x="960001" y="4556467"/>
            <a:ext cx="49808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2"/>
                </a:solidFill>
              </a:defRPr>
            </a:lvl1pPr>
            <a:lvl2pPr lvl="1" algn="ctr" rtl="0">
              <a:lnSpc>
                <a:spcPct val="100000"/>
              </a:lnSpc>
              <a:spcBef>
                <a:spcPts val="0"/>
              </a:spcBef>
              <a:spcAft>
                <a:spcPts val="0"/>
              </a:spcAft>
              <a:buClr>
                <a:schemeClr val="dk1"/>
              </a:buClr>
              <a:buSzPts val="1000"/>
              <a:buNone/>
              <a:defRPr sz="1335">
                <a:solidFill>
                  <a:schemeClr val="dk1"/>
                </a:solidFill>
              </a:defRPr>
            </a:lvl2pPr>
            <a:lvl3pPr lvl="2" algn="ctr" rtl="0">
              <a:lnSpc>
                <a:spcPct val="100000"/>
              </a:lnSpc>
              <a:spcBef>
                <a:spcPts val="0"/>
              </a:spcBef>
              <a:spcAft>
                <a:spcPts val="0"/>
              </a:spcAft>
              <a:buClr>
                <a:schemeClr val="dk1"/>
              </a:buClr>
              <a:buSzPts val="1000"/>
              <a:buNone/>
              <a:defRPr sz="1335">
                <a:solidFill>
                  <a:schemeClr val="dk1"/>
                </a:solidFill>
              </a:defRPr>
            </a:lvl3pPr>
            <a:lvl4pPr lvl="3" algn="ctr" rtl="0">
              <a:lnSpc>
                <a:spcPct val="100000"/>
              </a:lnSpc>
              <a:spcBef>
                <a:spcPts val="0"/>
              </a:spcBef>
              <a:spcAft>
                <a:spcPts val="0"/>
              </a:spcAft>
              <a:buClr>
                <a:schemeClr val="dk1"/>
              </a:buClr>
              <a:buSzPts val="1000"/>
              <a:buNone/>
              <a:defRPr sz="1335">
                <a:solidFill>
                  <a:schemeClr val="dk1"/>
                </a:solidFill>
              </a:defRPr>
            </a:lvl4pPr>
            <a:lvl5pPr lvl="4" algn="ctr" rtl="0">
              <a:lnSpc>
                <a:spcPct val="100000"/>
              </a:lnSpc>
              <a:spcBef>
                <a:spcPts val="0"/>
              </a:spcBef>
              <a:spcAft>
                <a:spcPts val="0"/>
              </a:spcAft>
              <a:buClr>
                <a:schemeClr val="dk1"/>
              </a:buClr>
              <a:buSzPts val="1000"/>
              <a:buNone/>
              <a:defRPr sz="1335">
                <a:solidFill>
                  <a:schemeClr val="dk1"/>
                </a:solidFill>
              </a:defRPr>
            </a:lvl5pPr>
            <a:lvl6pPr lvl="5" algn="ctr" rtl="0">
              <a:lnSpc>
                <a:spcPct val="100000"/>
              </a:lnSpc>
              <a:spcBef>
                <a:spcPts val="0"/>
              </a:spcBef>
              <a:spcAft>
                <a:spcPts val="0"/>
              </a:spcAft>
              <a:buClr>
                <a:schemeClr val="dk1"/>
              </a:buClr>
              <a:buSzPts val="1000"/>
              <a:buNone/>
              <a:defRPr sz="1335">
                <a:solidFill>
                  <a:schemeClr val="dk1"/>
                </a:solidFill>
              </a:defRPr>
            </a:lvl6pPr>
            <a:lvl7pPr lvl="6" algn="ctr" rtl="0">
              <a:lnSpc>
                <a:spcPct val="100000"/>
              </a:lnSpc>
              <a:spcBef>
                <a:spcPts val="0"/>
              </a:spcBef>
              <a:spcAft>
                <a:spcPts val="0"/>
              </a:spcAft>
              <a:buClr>
                <a:schemeClr val="dk1"/>
              </a:buClr>
              <a:buSzPts val="1000"/>
              <a:buNone/>
              <a:defRPr sz="1335">
                <a:solidFill>
                  <a:schemeClr val="dk1"/>
                </a:solidFill>
              </a:defRPr>
            </a:lvl7pPr>
            <a:lvl8pPr lvl="7" algn="ctr" rtl="0">
              <a:lnSpc>
                <a:spcPct val="100000"/>
              </a:lnSpc>
              <a:spcBef>
                <a:spcPts val="0"/>
              </a:spcBef>
              <a:spcAft>
                <a:spcPts val="0"/>
              </a:spcAft>
              <a:buClr>
                <a:schemeClr val="dk1"/>
              </a:buClr>
              <a:buSzPts val="1000"/>
              <a:buNone/>
              <a:defRPr sz="1335">
                <a:solidFill>
                  <a:schemeClr val="dk1"/>
                </a:solidFill>
              </a:defRPr>
            </a:lvl8pPr>
            <a:lvl9pPr lvl="8" algn="ctr" rtl="0">
              <a:lnSpc>
                <a:spcPct val="100000"/>
              </a:lnSpc>
              <a:spcBef>
                <a:spcPts val="0"/>
              </a:spcBef>
              <a:spcAft>
                <a:spcPts val="0"/>
              </a:spcAft>
              <a:buClr>
                <a:schemeClr val="dk1"/>
              </a:buClr>
              <a:buSzPts val="1000"/>
              <a:buNone/>
              <a:defRPr sz="1335">
                <a:solidFill>
                  <a:schemeClr val="dk1"/>
                </a:solidFill>
              </a:defRPr>
            </a:lvl9pPr>
          </a:lstStyle>
          <a:p>
            <a:endParaRPr/>
          </a:p>
        </p:txBody>
      </p:sp>
      <p:sp>
        <p:nvSpPr>
          <p:cNvPr id="14" name="Google Shape;14;p3"/>
          <p:cNvSpPr txBox="1">
            <a:spLocks noGrp="1"/>
          </p:cNvSpPr>
          <p:nvPr>
            <p:ph type="title" idx="2" hasCustomPrompt="1"/>
          </p:nvPr>
        </p:nvSpPr>
        <p:spPr>
          <a:xfrm>
            <a:off x="960001" y="1010433"/>
            <a:ext cx="4415200" cy="1459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5500"/>
              <a:buNone/>
              <a:defRPr sz="13335">
                <a:solidFill>
                  <a:schemeClr val="accent2"/>
                </a:solidFill>
              </a:defRPr>
            </a:lvl1pPr>
            <a:lvl2pPr lvl="1" algn="ctr" rtl="0">
              <a:spcBef>
                <a:spcPts val="0"/>
              </a:spcBef>
              <a:spcAft>
                <a:spcPts val="0"/>
              </a:spcAft>
              <a:buClr>
                <a:schemeClr val="lt2"/>
              </a:buClr>
              <a:buSzPts val="5500"/>
              <a:buFont typeface="Fira Sans Extra Condensed Medium"/>
              <a:buNone/>
              <a:defRPr sz="7335">
                <a:solidFill>
                  <a:schemeClr val="l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2"/>
              </a:buClr>
              <a:buSzPts val="5500"/>
              <a:buFont typeface="Fira Sans Extra Condensed Medium"/>
              <a:buNone/>
              <a:defRPr sz="7335">
                <a:solidFill>
                  <a:schemeClr val="l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2"/>
              </a:buClr>
              <a:buSzPts val="5500"/>
              <a:buFont typeface="Fira Sans Extra Condensed Medium"/>
              <a:buNone/>
              <a:defRPr sz="7335">
                <a:solidFill>
                  <a:schemeClr val="l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2"/>
              </a:buClr>
              <a:buSzPts val="5500"/>
              <a:buFont typeface="Fira Sans Extra Condensed Medium"/>
              <a:buNone/>
              <a:defRPr sz="7335">
                <a:solidFill>
                  <a:schemeClr val="l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2"/>
              </a:buClr>
              <a:buSzPts val="5500"/>
              <a:buFont typeface="Fira Sans Extra Condensed Medium"/>
              <a:buNone/>
              <a:defRPr sz="7335">
                <a:solidFill>
                  <a:schemeClr val="l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2"/>
              </a:buClr>
              <a:buSzPts val="5500"/>
              <a:buFont typeface="Fira Sans Extra Condensed Medium"/>
              <a:buNone/>
              <a:defRPr sz="7335">
                <a:solidFill>
                  <a:schemeClr val="l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2"/>
              </a:buClr>
              <a:buSzPts val="5500"/>
              <a:buFont typeface="Fira Sans Extra Condensed Medium"/>
              <a:buNone/>
              <a:defRPr sz="7335">
                <a:solidFill>
                  <a:schemeClr val="l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2"/>
              </a:buClr>
              <a:buSzPts val="5500"/>
              <a:buFont typeface="Fira Sans Extra Condensed Medium"/>
              <a:buNone/>
              <a:defRPr sz="7335">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959933" y="462833"/>
            <a:ext cx="82908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solidFill>
                  <a:schemeClr val="accent1"/>
                </a:solidFill>
              </a:defRPr>
            </a:lvl1pPr>
            <a:lvl2pPr lvl="1" rtl="0">
              <a:spcBef>
                <a:spcPts val="0"/>
              </a:spcBef>
              <a:spcAft>
                <a:spcPts val="0"/>
              </a:spcAft>
              <a:buNone/>
              <a:defRPr sz="4000">
                <a:solidFill>
                  <a:schemeClr val="accent1"/>
                </a:solidFill>
              </a:defRPr>
            </a:lvl2pPr>
            <a:lvl3pPr lvl="2" rtl="0">
              <a:spcBef>
                <a:spcPts val="0"/>
              </a:spcBef>
              <a:spcAft>
                <a:spcPts val="0"/>
              </a:spcAft>
              <a:buNone/>
              <a:defRPr sz="4000">
                <a:solidFill>
                  <a:schemeClr val="accent1"/>
                </a:solidFill>
              </a:defRPr>
            </a:lvl3pPr>
            <a:lvl4pPr lvl="3" rtl="0">
              <a:spcBef>
                <a:spcPts val="0"/>
              </a:spcBef>
              <a:spcAft>
                <a:spcPts val="0"/>
              </a:spcAft>
              <a:buNone/>
              <a:defRPr sz="4000">
                <a:solidFill>
                  <a:schemeClr val="accent1"/>
                </a:solidFill>
              </a:defRPr>
            </a:lvl4pPr>
            <a:lvl5pPr lvl="4" rtl="0">
              <a:spcBef>
                <a:spcPts val="0"/>
              </a:spcBef>
              <a:spcAft>
                <a:spcPts val="0"/>
              </a:spcAft>
              <a:buNone/>
              <a:defRPr sz="4000">
                <a:solidFill>
                  <a:schemeClr val="accent1"/>
                </a:solidFill>
              </a:defRPr>
            </a:lvl5pPr>
            <a:lvl6pPr lvl="5" rtl="0">
              <a:spcBef>
                <a:spcPts val="0"/>
              </a:spcBef>
              <a:spcAft>
                <a:spcPts val="0"/>
              </a:spcAft>
              <a:buNone/>
              <a:defRPr sz="4000">
                <a:solidFill>
                  <a:schemeClr val="accent1"/>
                </a:solidFill>
              </a:defRPr>
            </a:lvl6pPr>
            <a:lvl7pPr lvl="6" rtl="0">
              <a:spcBef>
                <a:spcPts val="0"/>
              </a:spcBef>
              <a:spcAft>
                <a:spcPts val="0"/>
              </a:spcAft>
              <a:buNone/>
              <a:defRPr sz="4000">
                <a:solidFill>
                  <a:schemeClr val="accent1"/>
                </a:solidFill>
              </a:defRPr>
            </a:lvl7pPr>
            <a:lvl8pPr lvl="7" rtl="0">
              <a:spcBef>
                <a:spcPts val="0"/>
              </a:spcBef>
              <a:spcAft>
                <a:spcPts val="0"/>
              </a:spcAft>
              <a:buNone/>
              <a:defRPr sz="4000">
                <a:solidFill>
                  <a:schemeClr val="accent1"/>
                </a:solidFill>
              </a:defRPr>
            </a:lvl8pPr>
            <a:lvl9pPr lvl="8" rtl="0">
              <a:spcBef>
                <a:spcPts val="0"/>
              </a:spcBef>
              <a:spcAft>
                <a:spcPts val="0"/>
              </a:spcAft>
              <a:buNone/>
              <a:defRPr sz="4000">
                <a:solidFill>
                  <a:schemeClr val="accent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cSld name="CUSTOM_13">
    <p:spTree>
      <p:nvGrpSpPr>
        <p:cNvPr id="1" name="Shape 115"/>
        <p:cNvGrpSpPr/>
        <p:nvPr/>
      </p:nvGrpSpPr>
      <p:grpSpPr>
        <a:xfrm>
          <a:off x="0" y="0"/>
          <a:ext cx="0" cy="0"/>
          <a:chOff x="0" y="0"/>
          <a:chExt cx="0" cy="0"/>
        </a:xfrm>
      </p:grpSpPr>
      <p:sp>
        <p:nvSpPr>
          <p:cNvPr id="116" name="Google Shape;116;p24"/>
          <p:cNvSpPr txBox="1">
            <a:spLocks noGrp="1"/>
          </p:cNvSpPr>
          <p:nvPr>
            <p:ph type="body" idx="1"/>
          </p:nvPr>
        </p:nvSpPr>
        <p:spPr>
          <a:xfrm>
            <a:off x="972933" y="1644000"/>
            <a:ext cx="5164800" cy="4555200"/>
          </a:xfrm>
          <a:prstGeom prst="rect">
            <a:avLst/>
          </a:prstGeom>
        </p:spPr>
        <p:txBody>
          <a:bodyPr spcFirstLastPara="1" wrap="square" lIns="91425" tIns="91425" rIns="91425" bIns="91425" anchor="t" anchorCtr="0">
            <a:noAutofit/>
          </a:bodyPr>
          <a:lstStyle>
            <a:lvl1pPr marL="609600" lvl="0" indent="-398145" rtl="0">
              <a:lnSpc>
                <a:spcPct val="100000"/>
              </a:lnSpc>
              <a:spcBef>
                <a:spcPts val="0"/>
              </a:spcBef>
              <a:spcAft>
                <a:spcPts val="0"/>
              </a:spcAft>
              <a:buSzPts val="1100"/>
              <a:buFont typeface="Raleway SemiBold"/>
              <a:buChar char="●"/>
              <a:defRPr sz="1865"/>
            </a:lvl1pPr>
            <a:lvl2pPr marL="1219200" lvl="1" indent="-406400" rtl="0">
              <a:spcBef>
                <a:spcPct val="427000"/>
              </a:spcBef>
              <a:spcAft>
                <a:spcPts val="0"/>
              </a:spcAft>
              <a:buClr>
                <a:srgbClr val="434343"/>
              </a:buClr>
              <a:buSzPts val="1200"/>
              <a:buFont typeface="Roboto Condensed Light"/>
              <a:buChar char="○"/>
              <a:defRPr/>
            </a:lvl2pPr>
            <a:lvl3pPr marL="1828800" lvl="2" indent="-406400" rtl="0">
              <a:spcBef>
                <a:spcPct val="427000"/>
              </a:spcBef>
              <a:spcAft>
                <a:spcPts val="0"/>
              </a:spcAft>
              <a:buClr>
                <a:srgbClr val="434343"/>
              </a:buClr>
              <a:buSzPts val="1200"/>
              <a:buFont typeface="Roboto Condensed Light"/>
              <a:buChar char="■"/>
              <a:defRPr/>
            </a:lvl3pPr>
            <a:lvl4pPr marL="2438400" lvl="3" indent="-406400" rtl="0">
              <a:spcBef>
                <a:spcPct val="427000"/>
              </a:spcBef>
              <a:spcAft>
                <a:spcPts val="0"/>
              </a:spcAft>
              <a:buClr>
                <a:srgbClr val="434343"/>
              </a:buClr>
              <a:buSzPts val="1200"/>
              <a:buFont typeface="Roboto Condensed Light"/>
              <a:buChar char="●"/>
              <a:defRPr/>
            </a:lvl4pPr>
            <a:lvl5pPr marL="3048000" lvl="4" indent="-406400" rtl="0">
              <a:spcBef>
                <a:spcPct val="427000"/>
              </a:spcBef>
              <a:spcAft>
                <a:spcPts val="0"/>
              </a:spcAft>
              <a:buClr>
                <a:srgbClr val="434343"/>
              </a:buClr>
              <a:buSzPts val="1200"/>
              <a:buFont typeface="Roboto Condensed Light"/>
              <a:buChar char="○"/>
              <a:defRPr/>
            </a:lvl5pPr>
            <a:lvl6pPr marL="3657600" lvl="5" indent="-406400" rtl="0">
              <a:spcBef>
                <a:spcPct val="427000"/>
              </a:spcBef>
              <a:spcAft>
                <a:spcPts val="0"/>
              </a:spcAft>
              <a:buClr>
                <a:srgbClr val="434343"/>
              </a:buClr>
              <a:buSzPts val="1200"/>
              <a:buFont typeface="Roboto Condensed Light"/>
              <a:buChar char="■"/>
              <a:defRPr/>
            </a:lvl6pPr>
            <a:lvl7pPr marL="4267200" lvl="6" indent="-406400" rtl="0">
              <a:spcBef>
                <a:spcPct val="427000"/>
              </a:spcBef>
              <a:spcAft>
                <a:spcPts val="0"/>
              </a:spcAft>
              <a:buClr>
                <a:srgbClr val="434343"/>
              </a:buClr>
              <a:buSzPts val="1200"/>
              <a:buFont typeface="Roboto Condensed Light"/>
              <a:buChar char="●"/>
              <a:defRPr/>
            </a:lvl7pPr>
            <a:lvl8pPr marL="4876800" lvl="7" indent="-406400" rtl="0">
              <a:spcBef>
                <a:spcPct val="427000"/>
              </a:spcBef>
              <a:spcAft>
                <a:spcPts val="0"/>
              </a:spcAft>
              <a:buClr>
                <a:srgbClr val="434343"/>
              </a:buClr>
              <a:buSzPts val="1200"/>
              <a:buFont typeface="Roboto Condensed Light"/>
              <a:buChar char="○"/>
              <a:defRPr/>
            </a:lvl8pPr>
            <a:lvl9pPr marL="5486400" lvl="8" indent="-406400" rtl="0">
              <a:spcBef>
                <a:spcPct val="427000"/>
              </a:spcBef>
              <a:spcAft>
                <a:spcPts val="1600"/>
              </a:spcAft>
              <a:buClr>
                <a:srgbClr val="434343"/>
              </a:buClr>
              <a:buSzPts val="1200"/>
              <a:buFont typeface="Roboto Condensed Light"/>
              <a:buChar char="■"/>
              <a:defRPr/>
            </a:lvl9pPr>
          </a:lstStyle>
          <a:p>
            <a:endParaRPr/>
          </a:p>
        </p:txBody>
      </p:sp>
      <p:sp>
        <p:nvSpPr>
          <p:cNvPr id="117" name="Google Shape;117;p24"/>
          <p:cNvSpPr txBox="1">
            <a:spLocks noGrp="1"/>
          </p:cNvSpPr>
          <p:nvPr>
            <p:ph type="title"/>
          </p:nvPr>
        </p:nvSpPr>
        <p:spPr>
          <a:xfrm>
            <a:off x="959996" y="453400"/>
            <a:ext cx="9371200" cy="845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735"/>
            </a:lvl1pPr>
            <a:lvl2pPr lvl="1" rtl="0">
              <a:spcBef>
                <a:spcPts val="0"/>
              </a:spcBef>
              <a:spcAft>
                <a:spcPts val="0"/>
              </a:spcAft>
              <a:buNone/>
              <a:defRPr sz="3735"/>
            </a:lvl2pPr>
            <a:lvl3pPr lvl="2" rtl="0">
              <a:spcBef>
                <a:spcPts val="0"/>
              </a:spcBef>
              <a:spcAft>
                <a:spcPts val="0"/>
              </a:spcAft>
              <a:buNone/>
              <a:defRPr sz="3735"/>
            </a:lvl3pPr>
            <a:lvl4pPr lvl="3" rtl="0">
              <a:spcBef>
                <a:spcPts val="0"/>
              </a:spcBef>
              <a:spcAft>
                <a:spcPts val="0"/>
              </a:spcAft>
              <a:buNone/>
              <a:defRPr sz="3735"/>
            </a:lvl4pPr>
            <a:lvl5pPr lvl="4" rtl="0">
              <a:spcBef>
                <a:spcPts val="0"/>
              </a:spcBef>
              <a:spcAft>
                <a:spcPts val="0"/>
              </a:spcAft>
              <a:buNone/>
              <a:defRPr sz="3735"/>
            </a:lvl5pPr>
            <a:lvl6pPr lvl="5" rtl="0">
              <a:spcBef>
                <a:spcPts val="0"/>
              </a:spcBef>
              <a:spcAft>
                <a:spcPts val="0"/>
              </a:spcAft>
              <a:buNone/>
              <a:defRPr sz="3735"/>
            </a:lvl6pPr>
            <a:lvl7pPr lvl="6" rtl="0">
              <a:spcBef>
                <a:spcPts val="0"/>
              </a:spcBef>
              <a:spcAft>
                <a:spcPts val="0"/>
              </a:spcAft>
              <a:buNone/>
              <a:defRPr sz="3735"/>
            </a:lvl7pPr>
            <a:lvl8pPr lvl="7" rtl="0">
              <a:spcBef>
                <a:spcPts val="0"/>
              </a:spcBef>
              <a:spcAft>
                <a:spcPts val="0"/>
              </a:spcAft>
              <a:buNone/>
              <a:defRPr sz="3735"/>
            </a:lvl8pPr>
            <a:lvl9pPr lvl="8" rtl="0">
              <a:spcBef>
                <a:spcPts val="0"/>
              </a:spcBef>
              <a:spcAft>
                <a:spcPts val="0"/>
              </a:spcAft>
              <a:buNone/>
              <a:defRPr sz="3735"/>
            </a:lvl9pPr>
          </a:lstStyle>
          <a:p>
            <a:endParaRPr/>
          </a:p>
        </p:txBody>
      </p:sp>
      <p:sp>
        <p:nvSpPr>
          <p:cNvPr id="118" name="Google Shape;118;p24"/>
          <p:cNvSpPr txBox="1">
            <a:spLocks noGrp="1"/>
          </p:cNvSpPr>
          <p:nvPr>
            <p:ph type="body" idx="2"/>
          </p:nvPr>
        </p:nvSpPr>
        <p:spPr>
          <a:xfrm>
            <a:off x="6580399" y="1478900"/>
            <a:ext cx="4651600" cy="4555200"/>
          </a:xfrm>
          <a:prstGeom prst="rect">
            <a:avLst/>
          </a:prstGeom>
        </p:spPr>
        <p:txBody>
          <a:bodyPr spcFirstLastPara="1" wrap="square" lIns="91425" tIns="91425" rIns="91425" bIns="91425" anchor="t" anchorCtr="0">
            <a:noAutofit/>
          </a:bodyPr>
          <a:lstStyle>
            <a:lvl1pPr marL="609600" lvl="0" indent="-398145" rtl="0">
              <a:lnSpc>
                <a:spcPct val="100000"/>
              </a:lnSpc>
              <a:spcBef>
                <a:spcPts val="0"/>
              </a:spcBef>
              <a:spcAft>
                <a:spcPts val="0"/>
              </a:spcAft>
              <a:buSzPts val="1100"/>
              <a:buFont typeface="Raleway SemiBold"/>
              <a:buChar char="●"/>
              <a:defRPr sz="1335"/>
            </a:lvl1pPr>
            <a:lvl2pPr marL="1219200" lvl="1" indent="-406400" rtl="0">
              <a:spcBef>
                <a:spcPct val="427000"/>
              </a:spcBef>
              <a:spcAft>
                <a:spcPts val="0"/>
              </a:spcAft>
              <a:buClr>
                <a:srgbClr val="434343"/>
              </a:buClr>
              <a:buSzPts val="1200"/>
              <a:buFont typeface="Roboto Condensed Light"/>
              <a:buChar char="○"/>
              <a:defRPr/>
            </a:lvl2pPr>
            <a:lvl3pPr marL="1828800" lvl="2" indent="-406400" rtl="0">
              <a:spcBef>
                <a:spcPct val="427000"/>
              </a:spcBef>
              <a:spcAft>
                <a:spcPts val="0"/>
              </a:spcAft>
              <a:buClr>
                <a:srgbClr val="434343"/>
              </a:buClr>
              <a:buSzPts val="1200"/>
              <a:buFont typeface="Roboto Condensed Light"/>
              <a:buChar char="■"/>
              <a:defRPr/>
            </a:lvl3pPr>
            <a:lvl4pPr marL="2438400" lvl="3" indent="-406400" rtl="0">
              <a:spcBef>
                <a:spcPct val="427000"/>
              </a:spcBef>
              <a:spcAft>
                <a:spcPts val="0"/>
              </a:spcAft>
              <a:buClr>
                <a:srgbClr val="434343"/>
              </a:buClr>
              <a:buSzPts val="1200"/>
              <a:buFont typeface="Roboto Condensed Light"/>
              <a:buChar char="●"/>
              <a:defRPr/>
            </a:lvl4pPr>
            <a:lvl5pPr marL="3048000" lvl="4" indent="-406400" rtl="0">
              <a:spcBef>
                <a:spcPct val="427000"/>
              </a:spcBef>
              <a:spcAft>
                <a:spcPts val="0"/>
              </a:spcAft>
              <a:buClr>
                <a:srgbClr val="434343"/>
              </a:buClr>
              <a:buSzPts val="1200"/>
              <a:buFont typeface="Roboto Condensed Light"/>
              <a:buChar char="○"/>
              <a:defRPr/>
            </a:lvl5pPr>
            <a:lvl6pPr marL="3657600" lvl="5" indent="-406400" rtl="0">
              <a:spcBef>
                <a:spcPct val="427000"/>
              </a:spcBef>
              <a:spcAft>
                <a:spcPts val="0"/>
              </a:spcAft>
              <a:buClr>
                <a:srgbClr val="434343"/>
              </a:buClr>
              <a:buSzPts val="1200"/>
              <a:buFont typeface="Roboto Condensed Light"/>
              <a:buChar char="■"/>
              <a:defRPr/>
            </a:lvl6pPr>
            <a:lvl7pPr marL="4267200" lvl="6" indent="-406400" rtl="0">
              <a:spcBef>
                <a:spcPct val="427000"/>
              </a:spcBef>
              <a:spcAft>
                <a:spcPts val="0"/>
              </a:spcAft>
              <a:buClr>
                <a:srgbClr val="434343"/>
              </a:buClr>
              <a:buSzPts val="1200"/>
              <a:buFont typeface="Roboto Condensed Light"/>
              <a:buChar char="●"/>
              <a:defRPr/>
            </a:lvl7pPr>
            <a:lvl8pPr marL="4876800" lvl="7" indent="-406400" rtl="0">
              <a:spcBef>
                <a:spcPct val="427000"/>
              </a:spcBef>
              <a:spcAft>
                <a:spcPts val="0"/>
              </a:spcAft>
              <a:buClr>
                <a:srgbClr val="434343"/>
              </a:buClr>
              <a:buSzPts val="1200"/>
              <a:buFont typeface="Roboto Condensed Light"/>
              <a:buChar char="○"/>
              <a:defRPr/>
            </a:lvl8pPr>
            <a:lvl9pPr marL="5486400" lvl="8" indent="-406400" rtl="0">
              <a:spcBef>
                <a:spcPct val="427000"/>
              </a:spcBef>
              <a:spcAft>
                <a:spcPts val="1600"/>
              </a:spcAft>
              <a:buClr>
                <a:srgbClr val="434343"/>
              </a:buClr>
              <a:buSzPts val="1200"/>
              <a:buFont typeface="Roboto Condensed Light"/>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CUSTOM_17">
    <p:spTree>
      <p:nvGrpSpPr>
        <p:cNvPr id="1" name="Shape 119"/>
        <p:cNvGrpSpPr/>
        <p:nvPr/>
      </p:nvGrpSpPr>
      <p:grpSpPr>
        <a:xfrm>
          <a:off x="0" y="0"/>
          <a:ext cx="0" cy="0"/>
          <a:chOff x="0" y="0"/>
          <a:chExt cx="0" cy="0"/>
        </a:xfrm>
      </p:grpSpPr>
      <p:sp>
        <p:nvSpPr>
          <p:cNvPr id="120" name="Google Shape;120;p25"/>
          <p:cNvSpPr txBox="1">
            <a:spLocks noGrp="1"/>
          </p:cNvSpPr>
          <p:nvPr>
            <p:ph type="title"/>
          </p:nvPr>
        </p:nvSpPr>
        <p:spPr>
          <a:xfrm rot="-198">
            <a:off x="974300" y="280897"/>
            <a:ext cx="6948800" cy="1714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96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25"/>
          <p:cNvSpPr txBox="1"/>
          <p:nvPr/>
        </p:nvSpPr>
        <p:spPr>
          <a:xfrm>
            <a:off x="960007" y="4633763"/>
            <a:ext cx="5071600" cy="12420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300"/>
              </a:spcBef>
              <a:spcAft>
                <a:spcPts val="0"/>
              </a:spcAft>
              <a:buNone/>
            </a:pPr>
            <a:r>
              <a:rPr lang="en-GB" sz="1600">
                <a:solidFill>
                  <a:schemeClr val="dk2"/>
                </a:solidFill>
                <a:latin typeface="Quicksand"/>
                <a:ea typeface="Quicksand"/>
                <a:cs typeface="Quicksand"/>
                <a:sym typeface="Quicksand"/>
              </a:rPr>
              <a:t>CREDITS: This presentation template was created by </a:t>
            </a:r>
            <a:r>
              <a:rPr lang="en-GB" sz="1600">
                <a:solidFill>
                  <a:schemeClr val="dk2"/>
                </a:solidFill>
                <a:uFill>
                  <a:noFill/>
                </a:uFill>
                <a:latin typeface="Quicksand Light"/>
                <a:ea typeface="Quicksand Light"/>
                <a:cs typeface="Quicksand Light"/>
                <a:sym typeface="Quicksand Light"/>
                <a:hlinkClick r:id="rId2"/>
              </a:rPr>
              <a:t>Slidesgo</a:t>
            </a:r>
            <a:r>
              <a:rPr lang="en-GB" sz="1600">
                <a:solidFill>
                  <a:schemeClr val="dk2"/>
                </a:solidFill>
                <a:latin typeface="Quicksand"/>
                <a:ea typeface="Quicksand"/>
                <a:cs typeface="Quicksand"/>
                <a:sym typeface="Quicksand"/>
              </a:rPr>
              <a:t>, including icons by </a:t>
            </a:r>
            <a:r>
              <a:rPr lang="en-GB" sz="1600">
                <a:solidFill>
                  <a:schemeClr val="dk2"/>
                </a:solidFill>
                <a:uFill>
                  <a:noFill/>
                </a:uFill>
                <a:latin typeface="Quicksand Light"/>
                <a:ea typeface="Quicksand Light"/>
                <a:cs typeface="Quicksand Light"/>
                <a:sym typeface="Quicksand Light"/>
                <a:hlinkClick r:id="rId3"/>
              </a:rPr>
              <a:t>Flaticon</a:t>
            </a:r>
            <a:r>
              <a:rPr lang="en-GB" sz="1600">
                <a:solidFill>
                  <a:schemeClr val="dk2"/>
                </a:solidFill>
                <a:latin typeface="Quicksand"/>
                <a:ea typeface="Quicksand"/>
                <a:cs typeface="Quicksand"/>
                <a:sym typeface="Quicksand"/>
              </a:rPr>
              <a:t>, and infographics &amp; images by </a:t>
            </a:r>
            <a:r>
              <a:rPr lang="en-GB" sz="1600">
                <a:solidFill>
                  <a:schemeClr val="dk2"/>
                </a:solidFill>
                <a:uFill>
                  <a:noFill/>
                </a:uFill>
                <a:latin typeface="Quicksand Light"/>
                <a:ea typeface="Quicksand Light"/>
                <a:cs typeface="Quicksand Light"/>
                <a:sym typeface="Quicksand Light"/>
                <a:hlinkClick r:id="rId4"/>
              </a:rPr>
              <a:t>Freepik</a:t>
            </a:r>
            <a:endParaRPr sz="1600">
              <a:solidFill>
                <a:schemeClr val="dk2"/>
              </a:solidFill>
              <a:latin typeface="Quicksand Light"/>
              <a:ea typeface="Quicksand Light"/>
              <a:cs typeface="Quicksand Light"/>
              <a:sym typeface="Quicksand Ligh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2"/>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ext 4">
  <p:cSld name="CUSTOM_26_1_1">
    <p:bg>
      <p:bgPr>
        <a:solidFill>
          <a:schemeClr val="accent2"/>
        </a:solidFill>
        <a:effectLst/>
      </p:bgPr>
    </p:bg>
    <p:spTree>
      <p:nvGrpSpPr>
        <p:cNvPr id="1" name="Shape 65"/>
        <p:cNvGrpSpPr/>
        <p:nvPr/>
      </p:nvGrpSpPr>
      <p:grpSpPr>
        <a:xfrm>
          <a:off x="0" y="0"/>
          <a:ext cx="0" cy="0"/>
          <a:chOff x="0" y="0"/>
          <a:chExt cx="0" cy="0"/>
        </a:xfrm>
      </p:grpSpPr>
      <p:sp>
        <p:nvSpPr>
          <p:cNvPr id="66" name="Google Shape;66;p10"/>
          <p:cNvSpPr/>
          <p:nvPr/>
        </p:nvSpPr>
        <p:spPr>
          <a:xfrm>
            <a:off x="0" y="1157900"/>
            <a:ext cx="1851600" cy="2356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67" name="Google Shape;67;p10"/>
          <p:cNvSpPr txBox="1">
            <a:spLocks noGrp="1"/>
          </p:cNvSpPr>
          <p:nvPr>
            <p:ph type="title"/>
          </p:nvPr>
        </p:nvSpPr>
        <p:spPr>
          <a:xfrm flipH="1">
            <a:off x="1141599" y="2274064"/>
            <a:ext cx="3521200" cy="1195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accent5"/>
                </a:solidFill>
              </a:defRPr>
            </a:lvl1pPr>
            <a:lvl2pPr lvl="1" rtl="0">
              <a:spcBef>
                <a:spcPts val="0"/>
              </a:spcBef>
              <a:spcAft>
                <a:spcPts val="0"/>
              </a:spcAft>
              <a:buClr>
                <a:srgbClr val="62BCBE"/>
              </a:buClr>
              <a:buSzPts val="6000"/>
              <a:buNone/>
              <a:defRPr sz="8000">
                <a:solidFill>
                  <a:srgbClr val="62BCBE"/>
                </a:solidFill>
              </a:defRPr>
            </a:lvl2pPr>
            <a:lvl3pPr lvl="2" rtl="0">
              <a:spcBef>
                <a:spcPts val="0"/>
              </a:spcBef>
              <a:spcAft>
                <a:spcPts val="0"/>
              </a:spcAft>
              <a:buClr>
                <a:srgbClr val="62BCBE"/>
              </a:buClr>
              <a:buSzPts val="6000"/>
              <a:buNone/>
              <a:defRPr sz="8000">
                <a:solidFill>
                  <a:srgbClr val="62BCBE"/>
                </a:solidFill>
              </a:defRPr>
            </a:lvl3pPr>
            <a:lvl4pPr lvl="3" rtl="0">
              <a:spcBef>
                <a:spcPts val="0"/>
              </a:spcBef>
              <a:spcAft>
                <a:spcPts val="0"/>
              </a:spcAft>
              <a:buClr>
                <a:srgbClr val="62BCBE"/>
              </a:buClr>
              <a:buSzPts val="6000"/>
              <a:buNone/>
              <a:defRPr sz="8000">
                <a:solidFill>
                  <a:srgbClr val="62BCBE"/>
                </a:solidFill>
              </a:defRPr>
            </a:lvl4pPr>
            <a:lvl5pPr lvl="4" rtl="0">
              <a:spcBef>
                <a:spcPts val="0"/>
              </a:spcBef>
              <a:spcAft>
                <a:spcPts val="0"/>
              </a:spcAft>
              <a:buClr>
                <a:srgbClr val="62BCBE"/>
              </a:buClr>
              <a:buSzPts val="6000"/>
              <a:buNone/>
              <a:defRPr sz="8000">
                <a:solidFill>
                  <a:srgbClr val="62BCBE"/>
                </a:solidFill>
              </a:defRPr>
            </a:lvl5pPr>
            <a:lvl6pPr lvl="5" rtl="0">
              <a:spcBef>
                <a:spcPts val="0"/>
              </a:spcBef>
              <a:spcAft>
                <a:spcPts val="0"/>
              </a:spcAft>
              <a:buClr>
                <a:srgbClr val="62BCBE"/>
              </a:buClr>
              <a:buSzPts val="6000"/>
              <a:buNone/>
              <a:defRPr sz="8000">
                <a:solidFill>
                  <a:srgbClr val="62BCBE"/>
                </a:solidFill>
              </a:defRPr>
            </a:lvl6pPr>
            <a:lvl7pPr lvl="6" rtl="0">
              <a:spcBef>
                <a:spcPts val="0"/>
              </a:spcBef>
              <a:spcAft>
                <a:spcPts val="0"/>
              </a:spcAft>
              <a:buClr>
                <a:srgbClr val="62BCBE"/>
              </a:buClr>
              <a:buSzPts val="6000"/>
              <a:buNone/>
              <a:defRPr sz="8000">
                <a:solidFill>
                  <a:srgbClr val="62BCBE"/>
                </a:solidFill>
              </a:defRPr>
            </a:lvl7pPr>
            <a:lvl8pPr lvl="7" rtl="0">
              <a:spcBef>
                <a:spcPts val="0"/>
              </a:spcBef>
              <a:spcAft>
                <a:spcPts val="0"/>
              </a:spcAft>
              <a:buClr>
                <a:srgbClr val="62BCBE"/>
              </a:buClr>
              <a:buSzPts val="6000"/>
              <a:buNone/>
              <a:defRPr sz="8000">
                <a:solidFill>
                  <a:srgbClr val="62BCBE"/>
                </a:solidFill>
              </a:defRPr>
            </a:lvl8pPr>
            <a:lvl9pPr lvl="8" rtl="0">
              <a:spcBef>
                <a:spcPts val="0"/>
              </a:spcBef>
              <a:spcAft>
                <a:spcPts val="0"/>
              </a:spcAft>
              <a:buClr>
                <a:srgbClr val="62BCBE"/>
              </a:buClr>
              <a:buSzPts val="6000"/>
              <a:buNone/>
              <a:defRPr sz="8000">
                <a:solidFill>
                  <a:srgbClr val="62BCBE"/>
                </a:solidFill>
              </a:defRPr>
            </a:lvl9pPr>
          </a:lstStyle>
          <a:p>
            <a:endParaRPr/>
          </a:p>
        </p:txBody>
      </p:sp>
      <p:sp>
        <p:nvSpPr>
          <p:cNvPr id="68" name="Google Shape;68;p10"/>
          <p:cNvSpPr txBox="1">
            <a:spLocks noGrp="1"/>
          </p:cNvSpPr>
          <p:nvPr>
            <p:ph type="subTitle" idx="1"/>
          </p:nvPr>
        </p:nvSpPr>
        <p:spPr>
          <a:xfrm>
            <a:off x="1141733" y="3663100"/>
            <a:ext cx="3732000" cy="20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600">
                <a:solidFill>
                  <a:schemeClr val="lt1"/>
                </a:solidFill>
              </a:defRPr>
            </a:lvl1pPr>
            <a:lvl2pPr lvl="1" rtl="0">
              <a:lnSpc>
                <a:spcPct val="100000"/>
              </a:lnSpc>
              <a:spcBef>
                <a:spcPts val="0"/>
              </a:spcBef>
              <a:spcAft>
                <a:spcPts val="0"/>
              </a:spcAft>
              <a:buClr>
                <a:schemeClr val="lt1"/>
              </a:buClr>
              <a:buSzPts val="1200"/>
              <a:buNone/>
              <a:defRPr sz="1600">
                <a:solidFill>
                  <a:schemeClr val="lt1"/>
                </a:solidFill>
              </a:defRPr>
            </a:lvl2pPr>
            <a:lvl3pPr lvl="2" rtl="0">
              <a:lnSpc>
                <a:spcPct val="100000"/>
              </a:lnSpc>
              <a:spcBef>
                <a:spcPts val="0"/>
              </a:spcBef>
              <a:spcAft>
                <a:spcPts val="0"/>
              </a:spcAft>
              <a:buClr>
                <a:schemeClr val="lt1"/>
              </a:buClr>
              <a:buSzPts val="1200"/>
              <a:buNone/>
              <a:defRPr sz="1600">
                <a:solidFill>
                  <a:schemeClr val="lt1"/>
                </a:solidFill>
              </a:defRPr>
            </a:lvl3pPr>
            <a:lvl4pPr lvl="3" rtl="0">
              <a:lnSpc>
                <a:spcPct val="100000"/>
              </a:lnSpc>
              <a:spcBef>
                <a:spcPts val="0"/>
              </a:spcBef>
              <a:spcAft>
                <a:spcPts val="0"/>
              </a:spcAft>
              <a:buClr>
                <a:schemeClr val="lt1"/>
              </a:buClr>
              <a:buSzPts val="1200"/>
              <a:buNone/>
              <a:defRPr sz="1600">
                <a:solidFill>
                  <a:schemeClr val="lt1"/>
                </a:solidFill>
              </a:defRPr>
            </a:lvl4pPr>
            <a:lvl5pPr lvl="4" rtl="0">
              <a:lnSpc>
                <a:spcPct val="100000"/>
              </a:lnSpc>
              <a:spcBef>
                <a:spcPts val="0"/>
              </a:spcBef>
              <a:spcAft>
                <a:spcPts val="0"/>
              </a:spcAft>
              <a:buClr>
                <a:schemeClr val="lt1"/>
              </a:buClr>
              <a:buSzPts val="1200"/>
              <a:buNone/>
              <a:defRPr sz="1600">
                <a:solidFill>
                  <a:schemeClr val="lt1"/>
                </a:solidFill>
              </a:defRPr>
            </a:lvl5pPr>
            <a:lvl6pPr lvl="5" rtl="0">
              <a:lnSpc>
                <a:spcPct val="100000"/>
              </a:lnSpc>
              <a:spcBef>
                <a:spcPts val="0"/>
              </a:spcBef>
              <a:spcAft>
                <a:spcPts val="0"/>
              </a:spcAft>
              <a:buClr>
                <a:schemeClr val="lt1"/>
              </a:buClr>
              <a:buSzPts val="1200"/>
              <a:buNone/>
              <a:defRPr sz="1600">
                <a:solidFill>
                  <a:schemeClr val="lt1"/>
                </a:solidFill>
              </a:defRPr>
            </a:lvl6pPr>
            <a:lvl7pPr lvl="6" rtl="0">
              <a:lnSpc>
                <a:spcPct val="100000"/>
              </a:lnSpc>
              <a:spcBef>
                <a:spcPts val="0"/>
              </a:spcBef>
              <a:spcAft>
                <a:spcPts val="0"/>
              </a:spcAft>
              <a:buClr>
                <a:schemeClr val="lt1"/>
              </a:buClr>
              <a:buSzPts val="1200"/>
              <a:buNone/>
              <a:defRPr sz="1600">
                <a:solidFill>
                  <a:schemeClr val="lt1"/>
                </a:solidFill>
              </a:defRPr>
            </a:lvl7pPr>
            <a:lvl8pPr lvl="7" rtl="0">
              <a:lnSpc>
                <a:spcPct val="100000"/>
              </a:lnSpc>
              <a:spcBef>
                <a:spcPts val="0"/>
              </a:spcBef>
              <a:spcAft>
                <a:spcPts val="0"/>
              </a:spcAft>
              <a:buClr>
                <a:schemeClr val="lt1"/>
              </a:buClr>
              <a:buSzPts val="1200"/>
              <a:buNone/>
              <a:defRPr sz="1600">
                <a:solidFill>
                  <a:schemeClr val="lt1"/>
                </a:solidFill>
              </a:defRPr>
            </a:lvl8pPr>
            <a:lvl9pPr lvl="8" rtl="0">
              <a:lnSpc>
                <a:spcPct val="100000"/>
              </a:lnSpc>
              <a:spcBef>
                <a:spcPts val="0"/>
              </a:spcBef>
              <a:spcAft>
                <a:spcPts val="0"/>
              </a:spcAft>
              <a:buClr>
                <a:schemeClr val="lt1"/>
              </a:buClr>
              <a:buSzPts val="1200"/>
              <a:buNone/>
              <a:defRPr sz="1600">
                <a:solidFill>
                  <a:schemeClr val="lt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design">
  <p:cSld name="CUSTOM_26_1_1_1_1">
    <p:bg>
      <p:bgPr>
        <a:solidFill>
          <a:schemeClr val="accent2"/>
        </a:solidFill>
        <a:effectLst/>
      </p:bgPr>
    </p:bg>
    <p:spTree>
      <p:nvGrpSpPr>
        <p:cNvPr id="1" name="Shape 93"/>
        <p:cNvGrpSpPr/>
        <p:nvPr/>
      </p:nvGrpSpPr>
      <p:grpSpPr>
        <a:xfrm>
          <a:off x="0" y="0"/>
          <a:ext cx="0" cy="0"/>
          <a:chOff x="0" y="0"/>
          <a:chExt cx="0" cy="0"/>
        </a:xfrm>
      </p:grpSpPr>
      <p:sp>
        <p:nvSpPr>
          <p:cNvPr id="94" name="Google Shape;94;p13"/>
          <p:cNvSpPr/>
          <p:nvPr/>
        </p:nvSpPr>
        <p:spPr>
          <a:xfrm>
            <a:off x="0" y="741333"/>
            <a:ext cx="1851600" cy="31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3"/>
          <p:cNvSpPr txBox="1">
            <a:spLocks noGrp="1"/>
          </p:cNvSpPr>
          <p:nvPr>
            <p:ph type="ctrTitle"/>
          </p:nvPr>
        </p:nvSpPr>
        <p:spPr>
          <a:xfrm>
            <a:off x="1253000" y="489067"/>
            <a:ext cx="5080000" cy="672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400"/>
              <a:buNone/>
              <a:defRPr>
                <a:solidFill>
                  <a:schemeClr val="accent5"/>
                </a:solidFill>
              </a:defRPr>
            </a:lvl1pPr>
            <a:lvl2pPr lvl="1"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2pPr>
            <a:lvl3pPr lvl="2"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3pPr>
            <a:lvl4pPr lvl="3"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4pPr>
            <a:lvl5pPr lvl="4"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5pPr>
            <a:lvl6pPr lvl="5"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6pPr>
            <a:lvl7pPr lvl="6"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7pPr>
            <a:lvl8pPr lvl="7"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8pPr>
            <a:lvl9pPr lvl="8"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ix columns">
  <p:cSld name="CUSTOM_26_1_1_1">
    <p:bg>
      <p:bgPr>
        <a:solidFill>
          <a:schemeClr val="accent2"/>
        </a:solidFill>
        <a:effectLst/>
      </p:bgPr>
    </p:bg>
    <p:spTree>
      <p:nvGrpSpPr>
        <p:cNvPr id="1" name="Shape 69"/>
        <p:cNvGrpSpPr/>
        <p:nvPr/>
      </p:nvGrpSpPr>
      <p:grpSpPr>
        <a:xfrm>
          <a:off x="0" y="0"/>
          <a:ext cx="0" cy="0"/>
          <a:chOff x="0" y="0"/>
          <a:chExt cx="0" cy="0"/>
        </a:xfrm>
      </p:grpSpPr>
      <p:sp>
        <p:nvSpPr>
          <p:cNvPr id="70" name="Google Shape;70;p11"/>
          <p:cNvSpPr txBox="1">
            <a:spLocks noGrp="1"/>
          </p:cNvSpPr>
          <p:nvPr>
            <p:ph type="subTitle" idx="1"/>
          </p:nvPr>
        </p:nvSpPr>
        <p:spPr>
          <a:xfrm>
            <a:off x="8252951" y="3094800"/>
            <a:ext cx="3234400" cy="7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a:solidFill>
                  <a:schemeClr val="lt1"/>
                </a:solidFill>
              </a:defRPr>
            </a:lvl1pPr>
            <a:lvl2pPr lvl="1" algn="ctr" rtl="0">
              <a:lnSpc>
                <a:spcPct val="100000"/>
              </a:lnSpc>
              <a:spcBef>
                <a:spcPts val="0"/>
              </a:spcBef>
              <a:spcAft>
                <a:spcPts val="0"/>
              </a:spcAft>
              <a:buClr>
                <a:schemeClr val="lt1"/>
              </a:buClr>
              <a:buSzPts val="1200"/>
              <a:buNone/>
              <a:defRPr sz="1600">
                <a:solidFill>
                  <a:schemeClr val="lt1"/>
                </a:solidFill>
              </a:defRPr>
            </a:lvl2pPr>
            <a:lvl3pPr lvl="2" algn="ctr" rtl="0">
              <a:lnSpc>
                <a:spcPct val="100000"/>
              </a:lnSpc>
              <a:spcBef>
                <a:spcPts val="0"/>
              </a:spcBef>
              <a:spcAft>
                <a:spcPts val="0"/>
              </a:spcAft>
              <a:buClr>
                <a:schemeClr val="lt1"/>
              </a:buClr>
              <a:buSzPts val="1200"/>
              <a:buNone/>
              <a:defRPr sz="1600">
                <a:solidFill>
                  <a:schemeClr val="lt1"/>
                </a:solidFill>
              </a:defRPr>
            </a:lvl3pPr>
            <a:lvl4pPr lvl="3" algn="ctr" rtl="0">
              <a:lnSpc>
                <a:spcPct val="100000"/>
              </a:lnSpc>
              <a:spcBef>
                <a:spcPts val="0"/>
              </a:spcBef>
              <a:spcAft>
                <a:spcPts val="0"/>
              </a:spcAft>
              <a:buClr>
                <a:schemeClr val="lt1"/>
              </a:buClr>
              <a:buSzPts val="1200"/>
              <a:buNone/>
              <a:defRPr sz="1600">
                <a:solidFill>
                  <a:schemeClr val="lt1"/>
                </a:solidFill>
              </a:defRPr>
            </a:lvl4pPr>
            <a:lvl5pPr lvl="4" algn="ctr" rtl="0">
              <a:lnSpc>
                <a:spcPct val="100000"/>
              </a:lnSpc>
              <a:spcBef>
                <a:spcPts val="0"/>
              </a:spcBef>
              <a:spcAft>
                <a:spcPts val="0"/>
              </a:spcAft>
              <a:buClr>
                <a:schemeClr val="lt1"/>
              </a:buClr>
              <a:buSzPts val="1200"/>
              <a:buNone/>
              <a:defRPr sz="1600">
                <a:solidFill>
                  <a:schemeClr val="lt1"/>
                </a:solidFill>
              </a:defRPr>
            </a:lvl5pPr>
            <a:lvl6pPr lvl="5" algn="ctr" rtl="0">
              <a:lnSpc>
                <a:spcPct val="100000"/>
              </a:lnSpc>
              <a:spcBef>
                <a:spcPts val="0"/>
              </a:spcBef>
              <a:spcAft>
                <a:spcPts val="0"/>
              </a:spcAft>
              <a:buClr>
                <a:schemeClr val="lt1"/>
              </a:buClr>
              <a:buSzPts val="1200"/>
              <a:buNone/>
              <a:defRPr sz="1600">
                <a:solidFill>
                  <a:schemeClr val="lt1"/>
                </a:solidFill>
              </a:defRPr>
            </a:lvl6pPr>
            <a:lvl7pPr lvl="6" algn="ctr" rtl="0">
              <a:lnSpc>
                <a:spcPct val="100000"/>
              </a:lnSpc>
              <a:spcBef>
                <a:spcPts val="0"/>
              </a:spcBef>
              <a:spcAft>
                <a:spcPts val="0"/>
              </a:spcAft>
              <a:buClr>
                <a:schemeClr val="lt1"/>
              </a:buClr>
              <a:buSzPts val="1200"/>
              <a:buNone/>
              <a:defRPr sz="1600">
                <a:solidFill>
                  <a:schemeClr val="lt1"/>
                </a:solidFill>
              </a:defRPr>
            </a:lvl7pPr>
            <a:lvl8pPr lvl="7" algn="ctr" rtl="0">
              <a:lnSpc>
                <a:spcPct val="100000"/>
              </a:lnSpc>
              <a:spcBef>
                <a:spcPts val="0"/>
              </a:spcBef>
              <a:spcAft>
                <a:spcPts val="0"/>
              </a:spcAft>
              <a:buClr>
                <a:schemeClr val="lt1"/>
              </a:buClr>
              <a:buSzPts val="1200"/>
              <a:buNone/>
              <a:defRPr sz="1600">
                <a:solidFill>
                  <a:schemeClr val="lt1"/>
                </a:solidFill>
              </a:defRPr>
            </a:lvl8pPr>
            <a:lvl9pPr lvl="8" algn="ctr" rtl="0">
              <a:lnSpc>
                <a:spcPct val="100000"/>
              </a:lnSpc>
              <a:spcBef>
                <a:spcPts val="0"/>
              </a:spcBef>
              <a:spcAft>
                <a:spcPts val="0"/>
              </a:spcAft>
              <a:buClr>
                <a:schemeClr val="lt1"/>
              </a:buClr>
              <a:buSzPts val="1200"/>
              <a:buNone/>
              <a:defRPr sz="1600">
                <a:solidFill>
                  <a:schemeClr val="lt1"/>
                </a:solidFill>
              </a:defRPr>
            </a:lvl9pPr>
          </a:lstStyle>
          <a:p>
            <a:endParaRPr/>
          </a:p>
        </p:txBody>
      </p:sp>
      <p:sp>
        <p:nvSpPr>
          <p:cNvPr id="71" name="Google Shape;71;p11"/>
          <p:cNvSpPr txBox="1">
            <a:spLocks noGrp="1"/>
          </p:cNvSpPr>
          <p:nvPr>
            <p:ph type="subTitle" idx="2"/>
          </p:nvPr>
        </p:nvSpPr>
        <p:spPr>
          <a:xfrm>
            <a:off x="783816" y="3094800"/>
            <a:ext cx="3234400" cy="7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a:solidFill>
                  <a:schemeClr val="lt1"/>
                </a:solidFill>
              </a:defRPr>
            </a:lvl1pPr>
            <a:lvl2pPr lvl="1" algn="ctr" rtl="0">
              <a:lnSpc>
                <a:spcPct val="100000"/>
              </a:lnSpc>
              <a:spcBef>
                <a:spcPts val="0"/>
              </a:spcBef>
              <a:spcAft>
                <a:spcPts val="0"/>
              </a:spcAft>
              <a:buClr>
                <a:schemeClr val="lt1"/>
              </a:buClr>
              <a:buSzPts val="1200"/>
              <a:buNone/>
              <a:defRPr sz="1600">
                <a:solidFill>
                  <a:schemeClr val="lt1"/>
                </a:solidFill>
              </a:defRPr>
            </a:lvl2pPr>
            <a:lvl3pPr lvl="2" algn="ctr" rtl="0">
              <a:lnSpc>
                <a:spcPct val="100000"/>
              </a:lnSpc>
              <a:spcBef>
                <a:spcPts val="0"/>
              </a:spcBef>
              <a:spcAft>
                <a:spcPts val="0"/>
              </a:spcAft>
              <a:buClr>
                <a:schemeClr val="lt1"/>
              </a:buClr>
              <a:buSzPts val="1200"/>
              <a:buNone/>
              <a:defRPr sz="1600">
                <a:solidFill>
                  <a:schemeClr val="lt1"/>
                </a:solidFill>
              </a:defRPr>
            </a:lvl3pPr>
            <a:lvl4pPr lvl="3" algn="ctr" rtl="0">
              <a:lnSpc>
                <a:spcPct val="100000"/>
              </a:lnSpc>
              <a:spcBef>
                <a:spcPts val="0"/>
              </a:spcBef>
              <a:spcAft>
                <a:spcPts val="0"/>
              </a:spcAft>
              <a:buClr>
                <a:schemeClr val="lt1"/>
              </a:buClr>
              <a:buSzPts val="1200"/>
              <a:buNone/>
              <a:defRPr sz="1600">
                <a:solidFill>
                  <a:schemeClr val="lt1"/>
                </a:solidFill>
              </a:defRPr>
            </a:lvl4pPr>
            <a:lvl5pPr lvl="4" algn="ctr" rtl="0">
              <a:lnSpc>
                <a:spcPct val="100000"/>
              </a:lnSpc>
              <a:spcBef>
                <a:spcPts val="0"/>
              </a:spcBef>
              <a:spcAft>
                <a:spcPts val="0"/>
              </a:spcAft>
              <a:buClr>
                <a:schemeClr val="lt1"/>
              </a:buClr>
              <a:buSzPts val="1200"/>
              <a:buNone/>
              <a:defRPr sz="1600">
                <a:solidFill>
                  <a:schemeClr val="lt1"/>
                </a:solidFill>
              </a:defRPr>
            </a:lvl5pPr>
            <a:lvl6pPr lvl="5" algn="ctr" rtl="0">
              <a:lnSpc>
                <a:spcPct val="100000"/>
              </a:lnSpc>
              <a:spcBef>
                <a:spcPts val="0"/>
              </a:spcBef>
              <a:spcAft>
                <a:spcPts val="0"/>
              </a:spcAft>
              <a:buClr>
                <a:schemeClr val="lt1"/>
              </a:buClr>
              <a:buSzPts val="1200"/>
              <a:buNone/>
              <a:defRPr sz="1600">
                <a:solidFill>
                  <a:schemeClr val="lt1"/>
                </a:solidFill>
              </a:defRPr>
            </a:lvl6pPr>
            <a:lvl7pPr lvl="6" algn="ctr" rtl="0">
              <a:lnSpc>
                <a:spcPct val="100000"/>
              </a:lnSpc>
              <a:spcBef>
                <a:spcPts val="0"/>
              </a:spcBef>
              <a:spcAft>
                <a:spcPts val="0"/>
              </a:spcAft>
              <a:buClr>
                <a:schemeClr val="lt1"/>
              </a:buClr>
              <a:buSzPts val="1200"/>
              <a:buNone/>
              <a:defRPr sz="1600">
                <a:solidFill>
                  <a:schemeClr val="lt1"/>
                </a:solidFill>
              </a:defRPr>
            </a:lvl7pPr>
            <a:lvl8pPr lvl="7" algn="ctr" rtl="0">
              <a:lnSpc>
                <a:spcPct val="100000"/>
              </a:lnSpc>
              <a:spcBef>
                <a:spcPts val="0"/>
              </a:spcBef>
              <a:spcAft>
                <a:spcPts val="0"/>
              </a:spcAft>
              <a:buClr>
                <a:schemeClr val="lt1"/>
              </a:buClr>
              <a:buSzPts val="1200"/>
              <a:buNone/>
              <a:defRPr sz="1600">
                <a:solidFill>
                  <a:schemeClr val="lt1"/>
                </a:solidFill>
              </a:defRPr>
            </a:lvl8pPr>
            <a:lvl9pPr lvl="8" algn="ctr" rtl="0">
              <a:lnSpc>
                <a:spcPct val="100000"/>
              </a:lnSpc>
              <a:spcBef>
                <a:spcPts val="0"/>
              </a:spcBef>
              <a:spcAft>
                <a:spcPts val="0"/>
              </a:spcAft>
              <a:buClr>
                <a:schemeClr val="lt1"/>
              </a:buClr>
              <a:buSzPts val="1200"/>
              <a:buNone/>
              <a:defRPr sz="1600">
                <a:solidFill>
                  <a:schemeClr val="lt1"/>
                </a:solidFill>
              </a:defRPr>
            </a:lvl9pPr>
          </a:lstStyle>
          <a:p>
            <a:endParaRPr/>
          </a:p>
        </p:txBody>
      </p:sp>
      <p:sp>
        <p:nvSpPr>
          <p:cNvPr id="72" name="Google Shape;72;p11"/>
          <p:cNvSpPr txBox="1">
            <a:spLocks noGrp="1"/>
          </p:cNvSpPr>
          <p:nvPr>
            <p:ph type="subTitle" idx="3"/>
          </p:nvPr>
        </p:nvSpPr>
        <p:spPr>
          <a:xfrm>
            <a:off x="4478816" y="3094800"/>
            <a:ext cx="3234400" cy="7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a:solidFill>
                  <a:schemeClr val="lt1"/>
                </a:solidFill>
              </a:defRPr>
            </a:lvl1pPr>
            <a:lvl2pPr lvl="1" algn="ctr" rtl="0">
              <a:lnSpc>
                <a:spcPct val="100000"/>
              </a:lnSpc>
              <a:spcBef>
                <a:spcPts val="0"/>
              </a:spcBef>
              <a:spcAft>
                <a:spcPts val="0"/>
              </a:spcAft>
              <a:buClr>
                <a:schemeClr val="lt1"/>
              </a:buClr>
              <a:buSzPts val="1200"/>
              <a:buNone/>
              <a:defRPr sz="1600">
                <a:solidFill>
                  <a:schemeClr val="lt1"/>
                </a:solidFill>
              </a:defRPr>
            </a:lvl2pPr>
            <a:lvl3pPr lvl="2" algn="ctr" rtl="0">
              <a:lnSpc>
                <a:spcPct val="100000"/>
              </a:lnSpc>
              <a:spcBef>
                <a:spcPts val="0"/>
              </a:spcBef>
              <a:spcAft>
                <a:spcPts val="0"/>
              </a:spcAft>
              <a:buClr>
                <a:schemeClr val="lt1"/>
              </a:buClr>
              <a:buSzPts val="1200"/>
              <a:buNone/>
              <a:defRPr sz="1600">
                <a:solidFill>
                  <a:schemeClr val="lt1"/>
                </a:solidFill>
              </a:defRPr>
            </a:lvl3pPr>
            <a:lvl4pPr lvl="3" algn="ctr" rtl="0">
              <a:lnSpc>
                <a:spcPct val="100000"/>
              </a:lnSpc>
              <a:spcBef>
                <a:spcPts val="0"/>
              </a:spcBef>
              <a:spcAft>
                <a:spcPts val="0"/>
              </a:spcAft>
              <a:buClr>
                <a:schemeClr val="lt1"/>
              </a:buClr>
              <a:buSzPts val="1200"/>
              <a:buNone/>
              <a:defRPr sz="1600">
                <a:solidFill>
                  <a:schemeClr val="lt1"/>
                </a:solidFill>
              </a:defRPr>
            </a:lvl4pPr>
            <a:lvl5pPr lvl="4" algn="ctr" rtl="0">
              <a:lnSpc>
                <a:spcPct val="100000"/>
              </a:lnSpc>
              <a:spcBef>
                <a:spcPts val="0"/>
              </a:spcBef>
              <a:spcAft>
                <a:spcPts val="0"/>
              </a:spcAft>
              <a:buClr>
                <a:schemeClr val="lt1"/>
              </a:buClr>
              <a:buSzPts val="1200"/>
              <a:buNone/>
              <a:defRPr sz="1600">
                <a:solidFill>
                  <a:schemeClr val="lt1"/>
                </a:solidFill>
              </a:defRPr>
            </a:lvl5pPr>
            <a:lvl6pPr lvl="5" algn="ctr" rtl="0">
              <a:lnSpc>
                <a:spcPct val="100000"/>
              </a:lnSpc>
              <a:spcBef>
                <a:spcPts val="0"/>
              </a:spcBef>
              <a:spcAft>
                <a:spcPts val="0"/>
              </a:spcAft>
              <a:buClr>
                <a:schemeClr val="lt1"/>
              </a:buClr>
              <a:buSzPts val="1200"/>
              <a:buNone/>
              <a:defRPr sz="1600">
                <a:solidFill>
                  <a:schemeClr val="lt1"/>
                </a:solidFill>
              </a:defRPr>
            </a:lvl6pPr>
            <a:lvl7pPr lvl="6" algn="ctr" rtl="0">
              <a:lnSpc>
                <a:spcPct val="100000"/>
              </a:lnSpc>
              <a:spcBef>
                <a:spcPts val="0"/>
              </a:spcBef>
              <a:spcAft>
                <a:spcPts val="0"/>
              </a:spcAft>
              <a:buClr>
                <a:schemeClr val="lt1"/>
              </a:buClr>
              <a:buSzPts val="1200"/>
              <a:buNone/>
              <a:defRPr sz="1600">
                <a:solidFill>
                  <a:schemeClr val="lt1"/>
                </a:solidFill>
              </a:defRPr>
            </a:lvl7pPr>
            <a:lvl8pPr lvl="7" algn="ctr" rtl="0">
              <a:lnSpc>
                <a:spcPct val="100000"/>
              </a:lnSpc>
              <a:spcBef>
                <a:spcPts val="0"/>
              </a:spcBef>
              <a:spcAft>
                <a:spcPts val="0"/>
              </a:spcAft>
              <a:buClr>
                <a:schemeClr val="lt1"/>
              </a:buClr>
              <a:buSzPts val="1200"/>
              <a:buNone/>
              <a:defRPr sz="1600">
                <a:solidFill>
                  <a:schemeClr val="lt1"/>
                </a:solidFill>
              </a:defRPr>
            </a:lvl8pPr>
            <a:lvl9pPr lvl="8" algn="ctr" rtl="0">
              <a:lnSpc>
                <a:spcPct val="100000"/>
              </a:lnSpc>
              <a:spcBef>
                <a:spcPts val="0"/>
              </a:spcBef>
              <a:spcAft>
                <a:spcPts val="0"/>
              </a:spcAft>
              <a:buClr>
                <a:schemeClr val="lt1"/>
              </a:buClr>
              <a:buSzPts val="1200"/>
              <a:buNone/>
              <a:defRPr sz="1600">
                <a:solidFill>
                  <a:schemeClr val="lt1"/>
                </a:solidFill>
              </a:defRPr>
            </a:lvl9pPr>
          </a:lstStyle>
          <a:p>
            <a:endParaRPr/>
          </a:p>
        </p:txBody>
      </p:sp>
      <p:sp>
        <p:nvSpPr>
          <p:cNvPr id="73" name="Google Shape;73;p11"/>
          <p:cNvSpPr/>
          <p:nvPr/>
        </p:nvSpPr>
        <p:spPr>
          <a:xfrm flipH="1">
            <a:off x="10340400" y="741333"/>
            <a:ext cx="1851600" cy="31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11"/>
          <p:cNvSpPr txBox="1">
            <a:spLocks noGrp="1"/>
          </p:cNvSpPr>
          <p:nvPr>
            <p:ph type="ctrTitle"/>
          </p:nvPr>
        </p:nvSpPr>
        <p:spPr>
          <a:xfrm flipH="1">
            <a:off x="1241200" y="489071"/>
            <a:ext cx="9686000" cy="6720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2400"/>
              <a:buNone/>
              <a:defRPr>
                <a:solidFill>
                  <a:schemeClr val="accent5"/>
                </a:solidFill>
              </a:defRPr>
            </a:lvl1pPr>
            <a:lvl2pPr lvl="1"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2pPr>
            <a:lvl3pPr lvl="2"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3pPr>
            <a:lvl4pPr lvl="3"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4pPr>
            <a:lvl5pPr lvl="4"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5pPr>
            <a:lvl6pPr lvl="5"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6pPr>
            <a:lvl7pPr lvl="6"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7pPr>
            <a:lvl8pPr lvl="7"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8pPr>
            <a:lvl9pPr lvl="8"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9pPr>
          </a:lstStyle>
          <a:p>
            <a:endParaRPr/>
          </a:p>
        </p:txBody>
      </p:sp>
      <p:sp>
        <p:nvSpPr>
          <p:cNvPr id="75" name="Google Shape;75;p11"/>
          <p:cNvSpPr txBox="1">
            <a:spLocks noGrp="1"/>
          </p:cNvSpPr>
          <p:nvPr>
            <p:ph type="subTitle" idx="4"/>
          </p:nvPr>
        </p:nvSpPr>
        <p:spPr>
          <a:xfrm>
            <a:off x="8252957" y="2673795"/>
            <a:ext cx="3234400" cy="49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200"/>
              <a:buFont typeface="Staatliches"/>
              <a:buNone/>
              <a:defRPr sz="1865">
                <a:solidFill>
                  <a:schemeClr val="lt1"/>
                </a:solidFill>
                <a:latin typeface="Staatliches"/>
                <a:ea typeface="Staatliches"/>
                <a:cs typeface="Staatliches"/>
                <a:sym typeface="Staatliches"/>
              </a:defRPr>
            </a:lvl1pPr>
            <a:lvl2pPr lvl="1"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2pPr>
            <a:lvl3pPr lvl="2"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3pPr>
            <a:lvl4pPr lvl="3"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4pPr>
            <a:lvl5pPr lvl="4"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5pPr>
            <a:lvl6pPr lvl="5"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6pPr>
            <a:lvl7pPr lvl="6"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7pPr>
            <a:lvl8pPr lvl="7"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8pPr>
            <a:lvl9pPr lvl="8"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9pPr>
          </a:lstStyle>
          <a:p>
            <a:endParaRPr/>
          </a:p>
        </p:txBody>
      </p:sp>
      <p:sp>
        <p:nvSpPr>
          <p:cNvPr id="76" name="Google Shape;76;p11"/>
          <p:cNvSpPr txBox="1">
            <a:spLocks noGrp="1"/>
          </p:cNvSpPr>
          <p:nvPr>
            <p:ph type="subTitle" idx="5"/>
          </p:nvPr>
        </p:nvSpPr>
        <p:spPr>
          <a:xfrm>
            <a:off x="783800" y="2673795"/>
            <a:ext cx="3234400" cy="49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200"/>
              <a:buFont typeface="Staatliches"/>
              <a:buNone/>
              <a:defRPr sz="1865">
                <a:solidFill>
                  <a:schemeClr val="lt1"/>
                </a:solidFill>
                <a:latin typeface="Staatliches"/>
                <a:ea typeface="Staatliches"/>
                <a:cs typeface="Staatliches"/>
                <a:sym typeface="Staatliches"/>
              </a:defRPr>
            </a:lvl1pPr>
            <a:lvl2pPr lvl="1"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2pPr>
            <a:lvl3pPr lvl="2"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3pPr>
            <a:lvl4pPr lvl="3"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4pPr>
            <a:lvl5pPr lvl="4"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5pPr>
            <a:lvl6pPr lvl="5"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6pPr>
            <a:lvl7pPr lvl="6"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7pPr>
            <a:lvl8pPr lvl="7"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8pPr>
            <a:lvl9pPr lvl="8"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9pPr>
          </a:lstStyle>
          <a:p>
            <a:endParaRPr/>
          </a:p>
        </p:txBody>
      </p:sp>
      <p:sp>
        <p:nvSpPr>
          <p:cNvPr id="77" name="Google Shape;77;p11"/>
          <p:cNvSpPr txBox="1">
            <a:spLocks noGrp="1"/>
          </p:cNvSpPr>
          <p:nvPr>
            <p:ph type="subTitle" idx="6"/>
          </p:nvPr>
        </p:nvSpPr>
        <p:spPr>
          <a:xfrm>
            <a:off x="4478811" y="2673795"/>
            <a:ext cx="3234400" cy="49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200"/>
              <a:buFont typeface="Staatliches"/>
              <a:buNone/>
              <a:defRPr sz="1865">
                <a:solidFill>
                  <a:schemeClr val="lt1"/>
                </a:solidFill>
                <a:latin typeface="Staatliches"/>
                <a:ea typeface="Staatliches"/>
                <a:cs typeface="Staatliches"/>
                <a:sym typeface="Staatliches"/>
              </a:defRPr>
            </a:lvl1pPr>
            <a:lvl2pPr lvl="1"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2pPr>
            <a:lvl3pPr lvl="2"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3pPr>
            <a:lvl4pPr lvl="3"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4pPr>
            <a:lvl5pPr lvl="4"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5pPr>
            <a:lvl6pPr lvl="5"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6pPr>
            <a:lvl7pPr lvl="6"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7pPr>
            <a:lvl8pPr lvl="7"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8pPr>
            <a:lvl9pPr lvl="8"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9pPr>
          </a:lstStyle>
          <a:p>
            <a:endParaRPr/>
          </a:p>
        </p:txBody>
      </p:sp>
      <p:sp>
        <p:nvSpPr>
          <p:cNvPr id="78" name="Google Shape;78;p11"/>
          <p:cNvSpPr txBox="1">
            <a:spLocks noGrp="1"/>
          </p:cNvSpPr>
          <p:nvPr>
            <p:ph type="subTitle" idx="7"/>
          </p:nvPr>
        </p:nvSpPr>
        <p:spPr>
          <a:xfrm>
            <a:off x="8252951" y="5408407"/>
            <a:ext cx="3234400" cy="7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a:solidFill>
                  <a:schemeClr val="lt1"/>
                </a:solidFill>
              </a:defRPr>
            </a:lvl1pPr>
            <a:lvl2pPr lvl="1" algn="ctr" rtl="0">
              <a:lnSpc>
                <a:spcPct val="100000"/>
              </a:lnSpc>
              <a:spcBef>
                <a:spcPts val="0"/>
              </a:spcBef>
              <a:spcAft>
                <a:spcPts val="0"/>
              </a:spcAft>
              <a:buClr>
                <a:schemeClr val="lt1"/>
              </a:buClr>
              <a:buSzPts val="1200"/>
              <a:buNone/>
              <a:defRPr sz="1600">
                <a:solidFill>
                  <a:schemeClr val="lt1"/>
                </a:solidFill>
              </a:defRPr>
            </a:lvl2pPr>
            <a:lvl3pPr lvl="2" algn="ctr" rtl="0">
              <a:lnSpc>
                <a:spcPct val="100000"/>
              </a:lnSpc>
              <a:spcBef>
                <a:spcPts val="0"/>
              </a:spcBef>
              <a:spcAft>
                <a:spcPts val="0"/>
              </a:spcAft>
              <a:buClr>
                <a:schemeClr val="lt1"/>
              </a:buClr>
              <a:buSzPts val="1200"/>
              <a:buNone/>
              <a:defRPr sz="1600">
                <a:solidFill>
                  <a:schemeClr val="lt1"/>
                </a:solidFill>
              </a:defRPr>
            </a:lvl3pPr>
            <a:lvl4pPr lvl="3" algn="ctr" rtl="0">
              <a:lnSpc>
                <a:spcPct val="100000"/>
              </a:lnSpc>
              <a:spcBef>
                <a:spcPts val="0"/>
              </a:spcBef>
              <a:spcAft>
                <a:spcPts val="0"/>
              </a:spcAft>
              <a:buClr>
                <a:schemeClr val="lt1"/>
              </a:buClr>
              <a:buSzPts val="1200"/>
              <a:buNone/>
              <a:defRPr sz="1600">
                <a:solidFill>
                  <a:schemeClr val="lt1"/>
                </a:solidFill>
              </a:defRPr>
            </a:lvl4pPr>
            <a:lvl5pPr lvl="4" algn="ctr" rtl="0">
              <a:lnSpc>
                <a:spcPct val="100000"/>
              </a:lnSpc>
              <a:spcBef>
                <a:spcPts val="0"/>
              </a:spcBef>
              <a:spcAft>
                <a:spcPts val="0"/>
              </a:spcAft>
              <a:buClr>
                <a:schemeClr val="lt1"/>
              </a:buClr>
              <a:buSzPts val="1200"/>
              <a:buNone/>
              <a:defRPr sz="1600">
                <a:solidFill>
                  <a:schemeClr val="lt1"/>
                </a:solidFill>
              </a:defRPr>
            </a:lvl5pPr>
            <a:lvl6pPr lvl="5" algn="ctr" rtl="0">
              <a:lnSpc>
                <a:spcPct val="100000"/>
              </a:lnSpc>
              <a:spcBef>
                <a:spcPts val="0"/>
              </a:spcBef>
              <a:spcAft>
                <a:spcPts val="0"/>
              </a:spcAft>
              <a:buClr>
                <a:schemeClr val="lt1"/>
              </a:buClr>
              <a:buSzPts val="1200"/>
              <a:buNone/>
              <a:defRPr sz="1600">
                <a:solidFill>
                  <a:schemeClr val="lt1"/>
                </a:solidFill>
              </a:defRPr>
            </a:lvl6pPr>
            <a:lvl7pPr lvl="6" algn="ctr" rtl="0">
              <a:lnSpc>
                <a:spcPct val="100000"/>
              </a:lnSpc>
              <a:spcBef>
                <a:spcPts val="0"/>
              </a:spcBef>
              <a:spcAft>
                <a:spcPts val="0"/>
              </a:spcAft>
              <a:buClr>
                <a:schemeClr val="lt1"/>
              </a:buClr>
              <a:buSzPts val="1200"/>
              <a:buNone/>
              <a:defRPr sz="1600">
                <a:solidFill>
                  <a:schemeClr val="lt1"/>
                </a:solidFill>
              </a:defRPr>
            </a:lvl7pPr>
            <a:lvl8pPr lvl="7" algn="ctr" rtl="0">
              <a:lnSpc>
                <a:spcPct val="100000"/>
              </a:lnSpc>
              <a:spcBef>
                <a:spcPts val="0"/>
              </a:spcBef>
              <a:spcAft>
                <a:spcPts val="0"/>
              </a:spcAft>
              <a:buClr>
                <a:schemeClr val="lt1"/>
              </a:buClr>
              <a:buSzPts val="1200"/>
              <a:buNone/>
              <a:defRPr sz="1600">
                <a:solidFill>
                  <a:schemeClr val="lt1"/>
                </a:solidFill>
              </a:defRPr>
            </a:lvl8pPr>
            <a:lvl9pPr lvl="8" algn="ctr" rtl="0">
              <a:lnSpc>
                <a:spcPct val="100000"/>
              </a:lnSpc>
              <a:spcBef>
                <a:spcPts val="0"/>
              </a:spcBef>
              <a:spcAft>
                <a:spcPts val="0"/>
              </a:spcAft>
              <a:buClr>
                <a:schemeClr val="lt1"/>
              </a:buClr>
              <a:buSzPts val="1200"/>
              <a:buNone/>
              <a:defRPr sz="1600">
                <a:solidFill>
                  <a:schemeClr val="lt1"/>
                </a:solidFill>
              </a:defRPr>
            </a:lvl9pPr>
          </a:lstStyle>
          <a:p>
            <a:endParaRPr/>
          </a:p>
        </p:txBody>
      </p:sp>
      <p:sp>
        <p:nvSpPr>
          <p:cNvPr id="79" name="Google Shape;79;p11"/>
          <p:cNvSpPr txBox="1">
            <a:spLocks noGrp="1"/>
          </p:cNvSpPr>
          <p:nvPr>
            <p:ph type="subTitle" idx="8"/>
          </p:nvPr>
        </p:nvSpPr>
        <p:spPr>
          <a:xfrm>
            <a:off x="783816" y="5408407"/>
            <a:ext cx="3234400" cy="7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a:solidFill>
                  <a:schemeClr val="lt1"/>
                </a:solidFill>
              </a:defRPr>
            </a:lvl1pPr>
            <a:lvl2pPr lvl="1" algn="ctr" rtl="0">
              <a:lnSpc>
                <a:spcPct val="100000"/>
              </a:lnSpc>
              <a:spcBef>
                <a:spcPts val="0"/>
              </a:spcBef>
              <a:spcAft>
                <a:spcPts val="0"/>
              </a:spcAft>
              <a:buClr>
                <a:schemeClr val="lt1"/>
              </a:buClr>
              <a:buSzPts val="1200"/>
              <a:buNone/>
              <a:defRPr sz="1600">
                <a:solidFill>
                  <a:schemeClr val="lt1"/>
                </a:solidFill>
              </a:defRPr>
            </a:lvl2pPr>
            <a:lvl3pPr lvl="2" algn="ctr" rtl="0">
              <a:lnSpc>
                <a:spcPct val="100000"/>
              </a:lnSpc>
              <a:spcBef>
                <a:spcPts val="0"/>
              </a:spcBef>
              <a:spcAft>
                <a:spcPts val="0"/>
              </a:spcAft>
              <a:buClr>
                <a:schemeClr val="lt1"/>
              </a:buClr>
              <a:buSzPts val="1200"/>
              <a:buNone/>
              <a:defRPr sz="1600">
                <a:solidFill>
                  <a:schemeClr val="lt1"/>
                </a:solidFill>
              </a:defRPr>
            </a:lvl3pPr>
            <a:lvl4pPr lvl="3" algn="ctr" rtl="0">
              <a:lnSpc>
                <a:spcPct val="100000"/>
              </a:lnSpc>
              <a:spcBef>
                <a:spcPts val="0"/>
              </a:spcBef>
              <a:spcAft>
                <a:spcPts val="0"/>
              </a:spcAft>
              <a:buClr>
                <a:schemeClr val="lt1"/>
              </a:buClr>
              <a:buSzPts val="1200"/>
              <a:buNone/>
              <a:defRPr sz="1600">
                <a:solidFill>
                  <a:schemeClr val="lt1"/>
                </a:solidFill>
              </a:defRPr>
            </a:lvl4pPr>
            <a:lvl5pPr lvl="4" algn="ctr" rtl="0">
              <a:lnSpc>
                <a:spcPct val="100000"/>
              </a:lnSpc>
              <a:spcBef>
                <a:spcPts val="0"/>
              </a:spcBef>
              <a:spcAft>
                <a:spcPts val="0"/>
              </a:spcAft>
              <a:buClr>
                <a:schemeClr val="lt1"/>
              </a:buClr>
              <a:buSzPts val="1200"/>
              <a:buNone/>
              <a:defRPr sz="1600">
                <a:solidFill>
                  <a:schemeClr val="lt1"/>
                </a:solidFill>
              </a:defRPr>
            </a:lvl5pPr>
            <a:lvl6pPr lvl="5" algn="ctr" rtl="0">
              <a:lnSpc>
                <a:spcPct val="100000"/>
              </a:lnSpc>
              <a:spcBef>
                <a:spcPts val="0"/>
              </a:spcBef>
              <a:spcAft>
                <a:spcPts val="0"/>
              </a:spcAft>
              <a:buClr>
                <a:schemeClr val="lt1"/>
              </a:buClr>
              <a:buSzPts val="1200"/>
              <a:buNone/>
              <a:defRPr sz="1600">
                <a:solidFill>
                  <a:schemeClr val="lt1"/>
                </a:solidFill>
              </a:defRPr>
            </a:lvl6pPr>
            <a:lvl7pPr lvl="6" algn="ctr" rtl="0">
              <a:lnSpc>
                <a:spcPct val="100000"/>
              </a:lnSpc>
              <a:spcBef>
                <a:spcPts val="0"/>
              </a:spcBef>
              <a:spcAft>
                <a:spcPts val="0"/>
              </a:spcAft>
              <a:buClr>
                <a:schemeClr val="lt1"/>
              </a:buClr>
              <a:buSzPts val="1200"/>
              <a:buNone/>
              <a:defRPr sz="1600">
                <a:solidFill>
                  <a:schemeClr val="lt1"/>
                </a:solidFill>
              </a:defRPr>
            </a:lvl7pPr>
            <a:lvl8pPr lvl="7" algn="ctr" rtl="0">
              <a:lnSpc>
                <a:spcPct val="100000"/>
              </a:lnSpc>
              <a:spcBef>
                <a:spcPts val="0"/>
              </a:spcBef>
              <a:spcAft>
                <a:spcPts val="0"/>
              </a:spcAft>
              <a:buClr>
                <a:schemeClr val="lt1"/>
              </a:buClr>
              <a:buSzPts val="1200"/>
              <a:buNone/>
              <a:defRPr sz="1600">
                <a:solidFill>
                  <a:schemeClr val="lt1"/>
                </a:solidFill>
              </a:defRPr>
            </a:lvl8pPr>
            <a:lvl9pPr lvl="8" algn="ctr" rtl="0">
              <a:lnSpc>
                <a:spcPct val="100000"/>
              </a:lnSpc>
              <a:spcBef>
                <a:spcPts val="0"/>
              </a:spcBef>
              <a:spcAft>
                <a:spcPts val="0"/>
              </a:spcAft>
              <a:buClr>
                <a:schemeClr val="lt1"/>
              </a:buClr>
              <a:buSzPts val="1200"/>
              <a:buNone/>
              <a:defRPr sz="1600">
                <a:solidFill>
                  <a:schemeClr val="lt1"/>
                </a:solidFill>
              </a:defRPr>
            </a:lvl9pPr>
          </a:lstStyle>
          <a:p>
            <a:endParaRPr/>
          </a:p>
        </p:txBody>
      </p:sp>
      <p:sp>
        <p:nvSpPr>
          <p:cNvPr id="80" name="Google Shape;80;p11"/>
          <p:cNvSpPr txBox="1">
            <a:spLocks noGrp="1"/>
          </p:cNvSpPr>
          <p:nvPr>
            <p:ph type="subTitle" idx="9"/>
          </p:nvPr>
        </p:nvSpPr>
        <p:spPr>
          <a:xfrm>
            <a:off x="4478816" y="5408407"/>
            <a:ext cx="3234400" cy="7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a:solidFill>
                  <a:schemeClr val="lt1"/>
                </a:solidFill>
              </a:defRPr>
            </a:lvl1pPr>
            <a:lvl2pPr lvl="1" algn="ctr" rtl="0">
              <a:lnSpc>
                <a:spcPct val="100000"/>
              </a:lnSpc>
              <a:spcBef>
                <a:spcPts val="0"/>
              </a:spcBef>
              <a:spcAft>
                <a:spcPts val="0"/>
              </a:spcAft>
              <a:buClr>
                <a:schemeClr val="lt1"/>
              </a:buClr>
              <a:buSzPts val="1200"/>
              <a:buNone/>
              <a:defRPr sz="1600">
                <a:solidFill>
                  <a:schemeClr val="lt1"/>
                </a:solidFill>
              </a:defRPr>
            </a:lvl2pPr>
            <a:lvl3pPr lvl="2" algn="ctr" rtl="0">
              <a:lnSpc>
                <a:spcPct val="100000"/>
              </a:lnSpc>
              <a:spcBef>
                <a:spcPts val="0"/>
              </a:spcBef>
              <a:spcAft>
                <a:spcPts val="0"/>
              </a:spcAft>
              <a:buClr>
                <a:schemeClr val="lt1"/>
              </a:buClr>
              <a:buSzPts val="1200"/>
              <a:buNone/>
              <a:defRPr sz="1600">
                <a:solidFill>
                  <a:schemeClr val="lt1"/>
                </a:solidFill>
              </a:defRPr>
            </a:lvl3pPr>
            <a:lvl4pPr lvl="3" algn="ctr" rtl="0">
              <a:lnSpc>
                <a:spcPct val="100000"/>
              </a:lnSpc>
              <a:spcBef>
                <a:spcPts val="0"/>
              </a:spcBef>
              <a:spcAft>
                <a:spcPts val="0"/>
              </a:spcAft>
              <a:buClr>
                <a:schemeClr val="lt1"/>
              </a:buClr>
              <a:buSzPts val="1200"/>
              <a:buNone/>
              <a:defRPr sz="1600">
                <a:solidFill>
                  <a:schemeClr val="lt1"/>
                </a:solidFill>
              </a:defRPr>
            </a:lvl4pPr>
            <a:lvl5pPr lvl="4" algn="ctr" rtl="0">
              <a:lnSpc>
                <a:spcPct val="100000"/>
              </a:lnSpc>
              <a:spcBef>
                <a:spcPts val="0"/>
              </a:spcBef>
              <a:spcAft>
                <a:spcPts val="0"/>
              </a:spcAft>
              <a:buClr>
                <a:schemeClr val="lt1"/>
              </a:buClr>
              <a:buSzPts val="1200"/>
              <a:buNone/>
              <a:defRPr sz="1600">
                <a:solidFill>
                  <a:schemeClr val="lt1"/>
                </a:solidFill>
              </a:defRPr>
            </a:lvl5pPr>
            <a:lvl6pPr lvl="5" algn="ctr" rtl="0">
              <a:lnSpc>
                <a:spcPct val="100000"/>
              </a:lnSpc>
              <a:spcBef>
                <a:spcPts val="0"/>
              </a:spcBef>
              <a:spcAft>
                <a:spcPts val="0"/>
              </a:spcAft>
              <a:buClr>
                <a:schemeClr val="lt1"/>
              </a:buClr>
              <a:buSzPts val="1200"/>
              <a:buNone/>
              <a:defRPr sz="1600">
                <a:solidFill>
                  <a:schemeClr val="lt1"/>
                </a:solidFill>
              </a:defRPr>
            </a:lvl6pPr>
            <a:lvl7pPr lvl="6" algn="ctr" rtl="0">
              <a:lnSpc>
                <a:spcPct val="100000"/>
              </a:lnSpc>
              <a:spcBef>
                <a:spcPts val="0"/>
              </a:spcBef>
              <a:spcAft>
                <a:spcPts val="0"/>
              </a:spcAft>
              <a:buClr>
                <a:schemeClr val="lt1"/>
              </a:buClr>
              <a:buSzPts val="1200"/>
              <a:buNone/>
              <a:defRPr sz="1600">
                <a:solidFill>
                  <a:schemeClr val="lt1"/>
                </a:solidFill>
              </a:defRPr>
            </a:lvl7pPr>
            <a:lvl8pPr lvl="7" algn="ctr" rtl="0">
              <a:lnSpc>
                <a:spcPct val="100000"/>
              </a:lnSpc>
              <a:spcBef>
                <a:spcPts val="0"/>
              </a:spcBef>
              <a:spcAft>
                <a:spcPts val="0"/>
              </a:spcAft>
              <a:buClr>
                <a:schemeClr val="lt1"/>
              </a:buClr>
              <a:buSzPts val="1200"/>
              <a:buNone/>
              <a:defRPr sz="1600">
                <a:solidFill>
                  <a:schemeClr val="lt1"/>
                </a:solidFill>
              </a:defRPr>
            </a:lvl8pPr>
            <a:lvl9pPr lvl="8" algn="ctr" rtl="0">
              <a:lnSpc>
                <a:spcPct val="100000"/>
              </a:lnSpc>
              <a:spcBef>
                <a:spcPts val="0"/>
              </a:spcBef>
              <a:spcAft>
                <a:spcPts val="0"/>
              </a:spcAft>
              <a:buClr>
                <a:schemeClr val="lt1"/>
              </a:buClr>
              <a:buSzPts val="1200"/>
              <a:buNone/>
              <a:defRPr sz="1600">
                <a:solidFill>
                  <a:schemeClr val="lt1"/>
                </a:solidFill>
              </a:defRPr>
            </a:lvl9pPr>
          </a:lstStyle>
          <a:p>
            <a:endParaRPr/>
          </a:p>
        </p:txBody>
      </p:sp>
      <p:sp>
        <p:nvSpPr>
          <p:cNvPr id="81" name="Google Shape;81;p11"/>
          <p:cNvSpPr txBox="1">
            <a:spLocks noGrp="1"/>
          </p:cNvSpPr>
          <p:nvPr>
            <p:ph type="subTitle" idx="13"/>
          </p:nvPr>
        </p:nvSpPr>
        <p:spPr>
          <a:xfrm>
            <a:off x="8252957" y="4987403"/>
            <a:ext cx="3234400" cy="49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200"/>
              <a:buFont typeface="Staatliches"/>
              <a:buNone/>
              <a:defRPr sz="1865">
                <a:solidFill>
                  <a:schemeClr val="lt1"/>
                </a:solidFill>
                <a:latin typeface="Staatliches"/>
                <a:ea typeface="Staatliches"/>
                <a:cs typeface="Staatliches"/>
                <a:sym typeface="Staatliches"/>
              </a:defRPr>
            </a:lvl1pPr>
            <a:lvl2pPr lvl="1"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2pPr>
            <a:lvl3pPr lvl="2"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3pPr>
            <a:lvl4pPr lvl="3"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4pPr>
            <a:lvl5pPr lvl="4"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5pPr>
            <a:lvl6pPr lvl="5"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6pPr>
            <a:lvl7pPr lvl="6"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7pPr>
            <a:lvl8pPr lvl="7"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8pPr>
            <a:lvl9pPr lvl="8"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9pPr>
          </a:lstStyle>
          <a:p>
            <a:endParaRPr/>
          </a:p>
        </p:txBody>
      </p:sp>
      <p:sp>
        <p:nvSpPr>
          <p:cNvPr id="82" name="Google Shape;82;p11"/>
          <p:cNvSpPr txBox="1">
            <a:spLocks noGrp="1"/>
          </p:cNvSpPr>
          <p:nvPr>
            <p:ph type="subTitle" idx="14"/>
          </p:nvPr>
        </p:nvSpPr>
        <p:spPr>
          <a:xfrm>
            <a:off x="783800" y="4987403"/>
            <a:ext cx="3234400" cy="49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200"/>
              <a:buFont typeface="Staatliches"/>
              <a:buNone/>
              <a:defRPr sz="1865">
                <a:solidFill>
                  <a:schemeClr val="lt1"/>
                </a:solidFill>
                <a:latin typeface="Staatliches"/>
                <a:ea typeface="Staatliches"/>
                <a:cs typeface="Staatliches"/>
                <a:sym typeface="Staatliches"/>
              </a:defRPr>
            </a:lvl1pPr>
            <a:lvl2pPr lvl="1"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2pPr>
            <a:lvl3pPr lvl="2"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3pPr>
            <a:lvl4pPr lvl="3"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4pPr>
            <a:lvl5pPr lvl="4"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5pPr>
            <a:lvl6pPr lvl="5"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6pPr>
            <a:lvl7pPr lvl="6"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7pPr>
            <a:lvl8pPr lvl="7"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8pPr>
            <a:lvl9pPr lvl="8"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9pPr>
          </a:lstStyle>
          <a:p>
            <a:endParaRPr/>
          </a:p>
        </p:txBody>
      </p:sp>
      <p:sp>
        <p:nvSpPr>
          <p:cNvPr id="83" name="Google Shape;83;p11"/>
          <p:cNvSpPr txBox="1">
            <a:spLocks noGrp="1"/>
          </p:cNvSpPr>
          <p:nvPr>
            <p:ph type="subTitle" idx="15"/>
          </p:nvPr>
        </p:nvSpPr>
        <p:spPr>
          <a:xfrm>
            <a:off x="4478811" y="4987403"/>
            <a:ext cx="3234400" cy="49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200"/>
              <a:buFont typeface="Staatliches"/>
              <a:buNone/>
              <a:defRPr sz="1865">
                <a:solidFill>
                  <a:schemeClr val="lt1"/>
                </a:solidFill>
                <a:latin typeface="Staatliches"/>
                <a:ea typeface="Staatliches"/>
                <a:cs typeface="Staatliches"/>
                <a:sym typeface="Staatliches"/>
              </a:defRPr>
            </a:lvl1pPr>
            <a:lvl2pPr lvl="1"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2pPr>
            <a:lvl3pPr lvl="2"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3pPr>
            <a:lvl4pPr lvl="3"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4pPr>
            <a:lvl5pPr lvl="4"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5pPr>
            <a:lvl6pPr lvl="5"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6pPr>
            <a:lvl7pPr lvl="6"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7pPr>
            <a:lvl8pPr lvl="7"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8pPr>
            <a:lvl9pPr lvl="8"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our columns">
  <p:cSld name="CUSTOM_14_1">
    <p:bg>
      <p:bgPr>
        <a:solidFill>
          <a:schemeClr val="accent2"/>
        </a:solidFill>
        <a:effectLst/>
      </p:bgPr>
    </p:bg>
    <p:spTree>
      <p:nvGrpSpPr>
        <p:cNvPr id="1" name="Shape 41"/>
        <p:cNvGrpSpPr/>
        <p:nvPr/>
      </p:nvGrpSpPr>
      <p:grpSpPr>
        <a:xfrm>
          <a:off x="0" y="0"/>
          <a:ext cx="0" cy="0"/>
          <a:chOff x="0" y="0"/>
          <a:chExt cx="0" cy="0"/>
        </a:xfrm>
      </p:grpSpPr>
      <p:sp>
        <p:nvSpPr>
          <p:cNvPr id="42" name="Google Shape;42;p6"/>
          <p:cNvSpPr/>
          <p:nvPr/>
        </p:nvSpPr>
        <p:spPr>
          <a:xfrm>
            <a:off x="0" y="741333"/>
            <a:ext cx="1851600" cy="31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txBox="1">
            <a:spLocks noGrp="1"/>
          </p:cNvSpPr>
          <p:nvPr>
            <p:ph type="subTitle" idx="1"/>
          </p:nvPr>
        </p:nvSpPr>
        <p:spPr>
          <a:xfrm>
            <a:off x="6943133" y="5062161"/>
            <a:ext cx="3180000" cy="40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400">
                <a:solidFill>
                  <a:schemeClr val="accent5"/>
                </a:solidFill>
                <a:latin typeface="Staatliches"/>
                <a:ea typeface="Staatliches"/>
                <a:cs typeface="Staatliches"/>
                <a:sym typeface="Staatliches"/>
              </a:defRPr>
            </a:lvl1pPr>
            <a:lvl2pPr lvl="1"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2pPr>
            <a:lvl3pPr lvl="2"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3pPr>
            <a:lvl4pPr lvl="3"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4pPr>
            <a:lvl5pPr lvl="4"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5pPr>
            <a:lvl6pPr lvl="5"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6pPr>
            <a:lvl7pPr lvl="6"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7pPr>
            <a:lvl8pPr lvl="7"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8pPr>
            <a:lvl9pPr lvl="8" rtl="0">
              <a:lnSpc>
                <a:spcPct val="100000"/>
              </a:lnSpc>
              <a:spcBef>
                <a:spcPct val="427000"/>
              </a:spcBef>
              <a:spcAft>
                <a:spcPts val="1600"/>
              </a:spcAft>
              <a:buNone/>
              <a:defRPr sz="2400">
                <a:solidFill>
                  <a:schemeClr val="accent5"/>
                </a:solidFill>
                <a:latin typeface="Staatliches"/>
                <a:ea typeface="Staatliches"/>
                <a:cs typeface="Staatliches"/>
                <a:sym typeface="Staatliches"/>
              </a:defRPr>
            </a:lvl9pPr>
          </a:lstStyle>
          <a:p>
            <a:endParaRPr/>
          </a:p>
        </p:txBody>
      </p:sp>
      <p:sp>
        <p:nvSpPr>
          <p:cNvPr id="44" name="Google Shape;44;p6"/>
          <p:cNvSpPr txBox="1">
            <a:spLocks noGrp="1"/>
          </p:cNvSpPr>
          <p:nvPr>
            <p:ph type="subTitle" idx="2"/>
          </p:nvPr>
        </p:nvSpPr>
        <p:spPr>
          <a:xfrm>
            <a:off x="6943133" y="2610467"/>
            <a:ext cx="3180000" cy="35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400">
                <a:solidFill>
                  <a:schemeClr val="accent5"/>
                </a:solidFill>
                <a:latin typeface="Staatliches"/>
                <a:ea typeface="Staatliches"/>
                <a:cs typeface="Staatliches"/>
                <a:sym typeface="Staatliches"/>
              </a:defRPr>
            </a:lvl1pPr>
            <a:lvl2pPr lvl="1"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2pPr>
            <a:lvl3pPr lvl="2"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3pPr>
            <a:lvl4pPr lvl="3"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4pPr>
            <a:lvl5pPr lvl="4"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5pPr>
            <a:lvl6pPr lvl="5"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6pPr>
            <a:lvl7pPr lvl="6"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7pPr>
            <a:lvl8pPr lvl="7"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8pPr>
            <a:lvl9pPr lvl="8" rtl="0">
              <a:lnSpc>
                <a:spcPct val="100000"/>
              </a:lnSpc>
              <a:spcBef>
                <a:spcPct val="427000"/>
              </a:spcBef>
              <a:spcAft>
                <a:spcPts val="1600"/>
              </a:spcAft>
              <a:buNone/>
              <a:defRPr sz="2400">
                <a:solidFill>
                  <a:schemeClr val="accent5"/>
                </a:solidFill>
                <a:latin typeface="Staatliches"/>
                <a:ea typeface="Staatliches"/>
                <a:cs typeface="Staatliches"/>
                <a:sym typeface="Staatliches"/>
              </a:defRPr>
            </a:lvl9pPr>
          </a:lstStyle>
          <a:p>
            <a:endParaRPr/>
          </a:p>
        </p:txBody>
      </p:sp>
      <p:sp>
        <p:nvSpPr>
          <p:cNvPr id="45" name="Google Shape;45;p6"/>
          <p:cNvSpPr txBox="1">
            <a:spLocks noGrp="1"/>
          </p:cNvSpPr>
          <p:nvPr>
            <p:ph type="subTitle" idx="3"/>
          </p:nvPr>
        </p:nvSpPr>
        <p:spPr>
          <a:xfrm>
            <a:off x="6943133" y="2824633"/>
            <a:ext cx="38500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100"/>
              <a:buNone/>
              <a:defRPr sz="1600">
                <a:solidFill>
                  <a:schemeClr val="lt1"/>
                </a:solidFill>
              </a:defRPr>
            </a:lvl1pPr>
            <a:lvl2pPr lvl="1" rtl="0">
              <a:lnSpc>
                <a:spcPct val="100000"/>
              </a:lnSpc>
              <a:spcBef>
                <a:spcPts val="0"/>
              </a:spcBef>
              <a:spcAft>
                <a:spcPts val="0"/>
              </a:spcAft>
              <a:buClr>
                <a:schemeClr val="lt1"/>
              </a:buClr>
              <a:buSzPts val="1100"/>
              <a:buNone/>
              <a:defRPr>
                <a:solidFill>
                  <a:schemeClr val="lt1"/>
                </a:solidFill>
              </a:defRPr>
            </a:lvl2pPr>
            <a:lvl3pPr lvl="2" rtl="0">
              <a:lnSpc>
                <a:spcPct val="100000"/>
              </a:lnSpc>
              <a:spcBef>
                <a:spcPts val="0"/>
              </a:spcBef>
              <a:spcAft>
                <a:spcPts val="0"/>
              </a:spcAft>
              <a:buClr>
                <a:schemeClr val="lt1"/>
              </a:buClr>
              <a:buSzPts val="1100"/>
              <a:buNone/>
              <a:defRPr>
                <a:solidFill>
                  <a:schemeClr val="lt1"/>
                </a:solidFill>
              </a:defRPr>
            </a:lvl3pPr>
            <a:lvl4pPr lvl="3" rtl="0">
              <a:lnSpc>
                <a:spcPct val="100000"/>
              </a:lnSpc>
              <a:spcBef>
                <a:spcPts val="0"/>
              </a:spcBef>
              <a:spcAft>
                <a:spcPts val="0"/>
              </a:spcAft>
              <a:buClr>
                <a:schemeClr val="lt1"/>
              </a:buClr>
              <a:buSzPts val="1100"/>
              <a:buNone/>
              <a:defRPr>
                <a:solidFill>
                  <a:schemeClr val="lt1"/>
                </a:solidFill>
              </a:defRPr>
            </a:lvl4pPr>
            <a:lvl5pPr lvl="4" rtl="0">
              <a:lnSpc>
                <a:spcPct val="100000"/>
              </a:lnSpc>
              <a:spcBef>
                <a:spcPts val="0"/>
              </a:spcBef>
              <a:spcAft>
                <a:spcPts val="0"/>
              </a:spcAft>
              <a:buClr>
                <a:schemeClr val="lt1"/>
              </a:buClr>
              <a:buSzPts val="1100"/>
              <a:buNone/>
              <a:defRPr>
                <a:solidFill>
                  <a:schemeClr val="lt1"/>
                </a:solidFill>
              </a:defRPr>
            </a:lvl5pPr>
            <a:lvl6pPr lvl="5" rtl="0">
              <a:lnSpc>
                <a:spcPct val="100000"/>
              </a:lnSpc>
              <a:spcBef>
                <a:spcPts val="0"/>
              </a:spcBef>
              <a:spcAft>
                <a:spcPts val="0"/>
              </a:spcAft>
              <a:buClr>
                <a:schemeClr val="lt1"/>
              </a:buClr>
              <a:buSzPts val="1100"/>
              <a:buNone/>
              <a:defRPr>
                <a:solidFill>
                  <a:schemeClr val="lt1"/>
                </a:solidFill>
              </a:defRPr>
            </a:lvl6pPr>
            <a:lvl7pPr lvl="6" rtl="0">
              <a:lnSpc>
                <a:spcPct val="100000"/>
              </a:lnSpc>
              <a:spcBef>
                <a:spcPts val="0"/>
              </a:spcBef>
              <a:spcAft>
                <a:spcPts val="0"/>
              </a:spcAft>
              <a:buClr>
                <a:schemeClr val="lt1"/>
              </a:buClr>
              <a:buSzPts val="1100"/>
              <a:buNone/>
              <a:defRPr>
                <a:solidFill>
                  <a:schemeClr val="lt1"/>
                </a:solidFill>
              </a:defRPr>
            </a:lvl7pPr>
            <a:lvl8pPr lvl="7" rtl="0">
              <a:lnSpc>
                <a:spcPct val="100000"/>
              </a:lnSpc>
              <a:spcBef>
                <a:spcPts val="0"/>
              </a:spcBef>
              <a:spcAft>
                <a:spcPts val="0"/>
              </a:spcAft>
              <a:buClr>
                <a:schemeClr val="lt1"/>
              </a:buClr>
              <a:buSzPts val="1100"/>
              <a:buNone/>
              <a:defRPr>
                <a:solidFill>
                  <a:schemeClr val="lt1"/>
                </a:solidFill>
              </a:defRPr>
            </a:lvl8pPr>
            <a:lvl9pPr lvl="8" rtl="0">
              <a:lnSpc>
                <a:spcPct val="100000"/>
              </a:lnSpc>
              <a:spcBef>
                <a:spcPts val="0"/>
              </a:spcBef>
              <a:spcAft>
                <a:spcPts val="0"/>
              </a:spcAft>
              <a:buClr>
                <a:schemeClr val="lt1"/>
              </a:buClr>
              <a:buSzPts val="1100"/>
              <a:buNone/>
              <a:defRPr>
                <a:solidFill>
                  <a:schemeClr val="lt1"/>
                </a:solidFill>
              </a:defRPr>
            </a:lvl9pPr>
          </a:lstStyle>
          <a:p>
            <a:endParaRPr/>
          </a:p>
        </p:txBody>
      </p:sp>
      <p:sp>
        <p:nvSpPr>
          <p:cNvPr id="46" name="Google Shape;46;p6"/>
          <p:cNvSpPr txBox="1">
            <a:spLocks noGrp="1"/>
          </p:cNvSpPr>
          <p:nvPr>
            <p:ph type="subTitle" idx="4"/>
          </p:nvPr>
        </p:nvSpPr>
        <p:spPr>
          <a:xfrm>
            <a:off x="6943133" y="5303167"/>
            <a:ext cx="38500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100"/>
              <a:buNone/>
              <a:defRPr sz="1600">
                <a:solidFill>
                  <a:schemeClr val="lt1"/>
                </a:solidFill>
              </a:defRPr>
            </a:lvl1pPr>
            <a:lvl2pPr lvl="1" rtl="0">
              <a:lnSpc>
                <a:spcPct val="100000"/>
              </a:lnSpc>
              <a:spcBef>
                <a:spcPts val="0"/>
              </a:spcBef>
              <a:spcAft>
                <a:spcPts val="0"/>
              </a:spcAft>
              <a:buClr>
                <a:schemeClr val="lt1"/>
              </a:buClr>
              <a:buSzPts val="1100"/>
              <a:buNone/>
              <a:defRPr>
                <a:solidFill>
                  <a:schemeClr val="lt1"/>
                </a:solidFill>
              </a:defRPr>
            </a:lvl2pPr>
            <a:lvl3pPr lvl="2" rtl="0">
              <a:lnSpc>
                <a:spcPct val="100000"/>
              </a:lnSpc>
              <a:spcBef>
                <a:spcPts val="0"/>
              </a:spcBef>
              <a:spcAft>
                <a:spcPts val="0"/>
              </a:spcAft>
              <a:buClr>
                <a:schemeClr val="lt1"/>
              </a:buClr>
              <a:buSzPts val="1100"/>
              <a:buNone/>
              <a:defRPr>
                <a:solidFill>
                  <a:schemeClr val="lt1"/>
                </a:solidFill>
              </a:defRPr>
            </a:lvl3pPr>
            <a:lvl4pPr lvl="3" rtl="0">
              <a:lnSpc>
                <a:spcPct val="100000"/>
              </a:lnSpc>
              <a:spcBef>
                <a:spcPts val="0"/>
              </a:spcBef>
              <a:spcAft>
                <a:spcPts val="0"/>
              </a:spcAft>
              <a:buClr>
                <a:schemeClr val="lt1"/>
              </a:buClr>
              <a:buSzPts val="1100"/>
              <a:buNone/>
              <a:defRPr>
                <a:solidFill>
                  <a:schemeClr val="lt1"/>
                </a:solidFill>
              </a:defRPr>
            </a:lvl4pPr>
            <a:lvl5pPr lvl="4" rtl="0">
              <a:lnSpc>
                <a:spcPct val="100000"/>
              </a:lnSpc>
              <a:spcBef>
                <a:spcPts val="0"/>
              </a:spcBef>
              <a:spcAft>
                <a:spcPts val="0"/>
              </a:spcAft>
              <a:buClr>
                <a:schemeClr val="lt1"/>
              </a:buClr>
              <a:buSzPts val="1100"/>
              <a:buNone/>
              <a:defRPr>
                <a:solidFill>
                  <a:schemeClr val="lt1"/>
                </a:solidFill>
              </a:defRPr>
            </a:lvl5pPr>
            <a:lvl6pPr lvl="5" rtl="0">
              <a:lnSpc>
                <a:spcPct val="100000"/>
              </a:lnSpc>
              <a:spcBef>
                <a:spcPts val="0"/>
              </a:spcBef>
              <a:spcAft>
                <a:spcPts val="0"/>
              </a:spcAft>
              <a:buClr>
                <a:schemeClr val="lt1"/>
              </a:buClr>
              <a:buSzPts val="1100"/>
              <a:buNone/>
              <a:defRPr>
                <a:solidFill>
                  <a:schemeClr val="lt1"/>
                </a:solidFill>
              </a:defRPr>
            </a:lvl6pPr>
            <a:lvl7pPr lvl="6" rtl="0">
              <a:lnSpc>
                <a:spcPct val="100000"/>
              </a:lnSpc>
              <a:spcBef>
                <a:spcPts val="0"/>
              </a:spcBef>
              <a:spcAft>
                <a:spcPts val="0"/>
              </a:spcAft>
              <a:buClr>
                <a:schemeClr val="lt1"/>
              </a:buClr>
              <a:buSzPts val="1100"/>
              <a:buNone/>
              <a:defRPr>
                <a:solidFill>
                  <a:schemeClr val="lt1"/>
                </a:solidFill>
              </a:defRPr>
            </a:lvl7pPr>
            <a:lvl8pPr lvl="7" rtl="0">
              <a:lnSpc>
                <a:spcPct val="100000"/>
              </a:lnSpc>
              <a:spcBef>
                <a:spcPts val="0"/>
              </a:spcBef>
              <a:spcAft>
                <a:spcPts val="0"/>
              </a:spcAft>
              <a:buClr>
                <a:schemeClr val="lt1"/>
              </a:buClr>
              <a:buSzPts val="1100"/>
              <a:buNone/>
              <a:defRPr>
                <a:solidFill>
                  <a:schemeClr val="lt1"/>
                </a:solidFill>
              </a:defRPr>
            </a:lvl8pPr>
            <a:lvl9pPr lvl="8" rtl="0">
              <a:lnSpc>
                <a:spcPct val="100000"/>
              </a:lnSpc>
              <a:spcBef>
                <a:spcPts val="0"/>
              </a:spcBef>
              <a:spcAft>
                <a:spcPts val="0"/>
              </a:spcAft>
              <a:buClr>
                <a:schemeClr val="lt1"/>
              </a:buClr>
              <a:buSzPts val="1100"/>
              <a:buNone/>
              <a:defRPr>
                <a:solidFill>
                  <a:schemeClr val="lt1"/>
                </a:solidFill>
              </a:defRPr>
            </a:lvl9pPr>
          </a:lstStyle>
          <a:p>
            <a:endParaRPr/>
          </a:p>
        </p:txBody>
      </p:sp>
      <p:sp>
        <p:nvSpPr>
          <p:cNvPr id="47" name="Google Shape;47;p6"/>
          <p:cNvSpPr/>
          <p:nvPr/>
        </p:nvSpPr>
        <p:spPr>
          <a:xfrm>
            <a:off x="0" y="4916000"/>
            <a:ext cx="2183200" cy="19420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6"/>
          <p:cNvSpPr txBox="1">
            <a:spLocks noGrp="1"/>
          </p:cNvSpPr>
          <p:nvPr>
            <p:ph type="ctrTitle"/>
          </p:nvPr>
        </p:nvSpPr>
        <p:spPr>
          <a:xfrm>
            <a:off x="1264800" y="480857"/>
            <a:ext cx="9686000" cy="672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400"/>
              <a:buNone/>
              <a:defRPr>
                <a:solidFill>
                  <a:schemeClr val="accent5"/>
                </a:solidFill>
              </a:defRPr>
            </a:lvl1pPr>
            <a:lvl2pPr lvl="1"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2pPr>
            <a:lvl3pPr lvl="2"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3pPr>
            <a:lvl4pPr lvl="3"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4pPr>
            <a:lvl5pPr lvl="4"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5pPr>
            <a:lvl6pPr lvl="5"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6pPr>
            <a:lvl7pPr lvl="6"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7pPr>
            <a:lvl8pPr lvl="7"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8pPr>
            <a:lvl9pPr lvl="8"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9pPr>
          </a:lstStyle>
          <a:p>
            <a:endParaRPr/>
          </a:p>
        </p:txBody>
      </p:sp>
      <p:sp>
        <p:nvSpPr>
          <p:cNvPr id="49" name="Google Shape;49;p6"/>
          <p:cNvSpPr txBox="1">
            <a:spLocks noGrp="1"/>
          </p:cNvSpPr>
          <p:nvPr>
            <p:ph type="subTitle" idx="5"/>
          </p:nvPr>
        </p:nvSpPr>
        <p:spPr>
          <a:xfrm>
            <a:off x="1940900" y="5062167"/>
            <a:ext cx="3548800" cy="40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400">
                <a:solidFill>
                  <a:schemeClr val="accent5"/>
                </a:solidFill>
                <a:latin typeface="Staatliches"/>
                <a:ea typeface="Staatliches"/>
                <a:cs typeface="Staatliches"/>
                <a:sym typeface="Staatliches"/>
              </a:defRPr>
            </a:lvl1pPr>
            <a:lvl2pPr lvl="1"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2pPr>
            <a:lvl3pPr lvl="2"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3pPr>
            <a:lvl4pPr lvl="3"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4pPr>
            <a:lvl5pPr lvl="4"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5pPr>
            <a:lvl6pPr lvl="5"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6pPr>
            <a:lvl7pPr lvl="6"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7pPr>
            <a:lvl8pPr lvl="7"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8pPr>
            <a:lvl9pPr lvl="8" rtl="0">
              <a:lnSpc>
                <a:spcPct val="100000"/>
              </a:lnSpc>
              <a:spcBef>
                <a:spcPct val="427000"/>
              </a:spcBef>
              <a:spcAft>
                <a:spcPts val="1600"/>
              </a:spcAft>
              <a:buNone/>
              <a:defRPr sz="2400">
                <a:solidFill>
                  <a:schemeClr val="accent5"/>
                </a:solidFill>
                <a:latin typeface="Staatliches"/>
                <a:ea typeface="Staatliches"/>
                <a:cs typeface="Staatliches"/>
                <a:sym typeface="Staatliches"/>
              </a:defRPr>
            </a:lvl9pPr>
          </a:lstStyle>
          <a:p>
            <a:endParaRPr/>
          </a:p>
        </p:txBody>
      </p:sp>
      <p:sp>
        <p:nvSpPr>
          <p:cNvPr id="50" name="Google Shape;50;p6"/>
          <p:cNvSpPr txBox="1">
            <a:spLocks noGrp="1"/>
          </p:cNvSpPr>
          <p:nvPr>
            <p:ph type="subTitle" idx="6"/>
          </p:nvPr>
        </p:nvSpPr>
        <p:spPr>
          <a:xfrm>
            <a:off x="1940900" y="2610467"/>
            <a:ext cx="3180000" cy="35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400">
                <a:solidFill>
                  <a:schemeClr val="accent5"/>
                </a:solidFill>
                <a:latin typeface="Staatliches"/>
                <a:ea typeface="Staatliches"/>
                <a:cs typeface="Staatliches"/>
                <a:sym typeface="Staatliches"/>
              </a:defRPr>
            </a:lvl1pPr>
            <a:lvl2pPr lvl="1"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2pPr>
            <a:lvl3pPr lvl="2"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3pPr>
            <a:lvl4pPr lvl="3"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4pPr>
            <a:lvl5pPr lvl="4"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5pPr>
            <a:lvl6pPr lvl="5"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6pPr>
            <a:lvl7pPr lvl="6"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7pPr>
            <a:lvl8pPr lvl="7"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8pPr>
            <a:lvl9pPr lvl="8" rtl="0">
              <a:lnSpc>
                <a:spcPct val="100000"/>
              </a:lnSpc>
              <a:spcBef>
                <a:spcPct val="427000"/>
              </a:spcBef>
              <a:spcAft>
                <a:spcPts val="1600"/>
              </a:spcAft>
              <a:buNone/>
              <a:defRPr sz="2400">
                <a:solidFill>
                  <a:schemeClr val="accent5"/>
                </a:solidFill>
                <a:latin typeface="Staatliches"/>
                <a:ea typeface="Staatliches"/>
                <a:cs typeface="Staatliches"/>
                <a:sym typeface="Staatliches"/>
              </a:defRPr>
            </a:lvl9pPr>
          </a:lstStyle>
          <a:p>
            <a:endParaRPr/>
          </a:p>
        </p:txBody>
      </p:sp>
      <p:sp>
        <p:nvSpPr>
          <p:cNvPr id="51" name="Google Shape;51;p6"/>
          <p:cNvSpPr txBox="1">
            <a:spLocks noGrp="1"/>
          </p:cNvSpPr>
          <p:nvPr>
            <p:ph type="subTitle" idx="7"/>
          </p:nvPr>
        </p:nvSpPr>
        <p:spPr>
          <a:xfrm>
            <a:off x="1940900" y="2824633"/>
            <a:ext cx="38500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100"/>
              <a:buNone/>
              <a:defRPr sz="1600">
                <a:solidFill>
                  <a:schemeClr val="lt1"/>
                </a:solidFill>
              </a:defRPr>
            </a:lvl1pPr>
            <a:lvl2pPr lvl="1" rtl="0">
              <a:lnSpc>
                <a:spcPct val="100000"/>
              </a:lnSpc>
              <a:spcBef>
                <a:spcPts val="0"/>
              </a:spcBef>
              <a:spcAft>
                <a:spcPts val="0"/>
              </a:spcAft>
              <a:buClr>
                <a:schemeClr val="lt1"/>
              </a:buClr>
              <a:buSzPts val="1100"/>
              <a:buNone/>
              <a:defRPr>
                <a:solidFill>
                  <a:schemeClr val="lt1"/>
                </a:solidFill>
              </a:defRPr>
            </a:lvl2pPr>
            <a:lvl3pPr lvl="2" rtl="0">
              <a:lnSpc>
                <a:spcPct val="100000"/>
              </a:lnSpc>
              <a:spcBef>
                <a:spcPts val="0"/>
              </a:spcBef>
              <a:spcAft>
                <a:spcPts val="0"/>
              </a:spcAft>
              <a:buClr>
                <a:schemeClr val="lt1"/>
              </a:buClr>
              <a:buSzPts val="1100"/>
              <a:buNone/>
              <a:defRPr>
                <a:solidFill>
                  <a:schemeClr val="lt1"/>
                </a:solidFill>
              </a:defRPr>
            </a:lvl3pPr>
            <a:lvl4pPr lvl="3" rtl="0">
              <a:lnSpc>
                <a:spcPct val="100000"/>
              </a:lnSpc>
              <a:spcBef>
                <a:spcPts val="0"/>
              </a:spcBef>
              <a:spcAft>
                <a:spcPts val="0"/>
              </a:spcAft>
              <a:buClr>
                <a:schemeClr val="lt1"/>
              </a:buClr>
              <a:buSzPts val="1100"/>
              <a:buNone/>
              <a:defRPr>
                <a:solidFill>
                  <a:schemeClr val="lt1"/>
                </a:solidFill>
              </a:defRPr>
            </a:lvl4pPr>
            <a:lvl5pPr lvl="4" rtl="0">
              <a:lnSpc>
                <a:spcPct val="100000"/>
              </a:lnSpc>
              <a:spcBef>
                <a:spcPts val="0"/>
              </a:spcBef>
              <a:spcAft>
                <a:spcPts val="0"/>
              </a:spcAft>
              <a:buClr>
                <a:schemeClr val="lt1"/>
              </a:buClr>
              <a:buSzPts val="1100"/>
              <a:buNone/>
              <a:defRPr>
                <a:solidFill>
                  <a:schemeClr val="lt1"/>
                </a:solidFill>
              </a:defRPr>
            </a:lvl5pPr>
            <a:lvl6pPr lvl="5" rtl="0">
              <a:lnSpc>
                <a:spcPct val="100000"/>
              </a:lnSpc>
              <a:spcBef>
                <a:spcPts val="0"/>
              </a:spcBef>
              <a:spcAft>
                <a:spcPts val="0"/>
              </a:spcAft>
              <a:buClr>
                <a:schemeClr val="lt1"/>
              </a:buClr>
              <a:buSzPts val="1100"/>
              <a:buNone/>
              <a:defRPr>
                <a:solidFill>
                  <a:schemeClr val="lt1"/>
                </a:solidFill>
              </a:defRPr>
            </a:lvl6pPr>
            <a:lvl7pPr lvl="6" rtl="0">
              <a:lnSpc>
                <a:spcPct val="100000"/>
              </a:lnSpc>
              <a:spcBef>
                <a:spcPts val="0"/>
              </a:spcBef>
              <a:spcAft>
                <a:spcPts val="0"/>
              </a:spcAft>
              <a:buClr>
                <a:schemeClr val="lt1"/>
              </a:buClr>
              <a:buSzPts val="1100"/>
              <a:buNone/>
              <a:defRPr>
                <a:solidFill>
                  <a:schemeClr val="lt1"/>
                </a:solidFill>
              </a:defRPr>
            </a:lvl7pPr>
            <a:lvl8pPr lvl="7" rtl="0">
              <a:lnSpc>
                <a:spcPct val="100000"/>
              </a:lnSpc>
              <a:spcBef>
                <a:spcPts val="0"/>
              </a:spcBef>
              <a:spcAft>
                <a:spcPts val="0"/>
              </a:spcAft>
              <a:buClr>
                <a:schemeClr val="lt1"/>
              </a:buClr>
              <a:buSzPts val="1100"/>
              <a:buNone/>
              <a:defRPr>
                <a:solidFill>
                  <a:schemeClr val="lt1"/>
                </a:solidFill>
              </a:defRPr>
            </a:lvl8pPr>
            <a:lvl9pPr lvl="8" rtl="0">
              <a:lnSpc>
                <a:spcPct val="100000"/>
              </a:lnSpc>
              <a:spcBef>
                <a:spcPts val="0"/>
              </a:spcBef>
              <a:spcAft>
                <a:spcPts val="0"/>
              </a:spcAft>
              <a:buClr>
                <a:schemeClr val="lt1"/>
              </a:buClr>
              <a:buSzPts val="1100"/>
              <a:buNone/>
              <a:defRPr>
                <a:solidFill>
                  <a:schemeClr val="lt1"/>
                </a:solidFill>
              </a:defRPr>
            </a:lvl9pPr>
          </a:lstStyle>
          <a:p>
            <a:endParaRPr/>
          </a:p>
        </p:txBody>
      </p:sp>
      <p:sp>
        <p:nvSpPr>
          <p:cNvPr id="52" name="Google Shape;52;p6"/>
          <p:cNvSpPr txBox="1">
            <a:spLocks noGrp="1"/>
          </p:cNvSpPr>
          <p:nvPr>
            <p:ph type="subTitle" idx="8"/>
          </p:nvPr>
        </p:nvSpPr>
        <p:spPr>
          <a:xfrm>
            <a:off x="1940900" y="5303167"/>
            <a:ext cx="38500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100"/>
              <a:buNone/>
              <a:defRPr sz="1600">
                <a:solidFill>
                  <a:schemeClr val="lt1"/>
                </a:solidFill>
              </a:defRPr>
            </a:lvl1pPr>
            <a:lvl2pPr lvl="1" rtl="0">
              <a:lnSpc>
                <a:spcPct val="100000"/>
              </a:lnSpc>
              <a:spcBef>
                <a:spcPts val="0"/>
              </a:spcBef>
              <a:spcAft>
                <a:spcPts val="0"/>
              </a:spcAft>
              <a:buClr>
                <a:schemeClr val="lt1"/>
              </a:buClr>
              <a:buSzPts val="1100"/>
              <a:buNone/>
              <a:defRPr>
                <a:solidFill>
                  <a:schemeClr val="lt1"/>
                </a:solidFill>
              </a:defRPr>
            </a:lvl2pPr>
            <a:lvl3pPr lvl="2" rtl="0">
              <a:lnSpc>
                <a:spcPct val="100000"/>
              </a:lnSpc>
              <a:spcBef>
                <a:spcPts val="0"/>
              </a:spcBef>
              <a:spcAft>
                <a:spcPts val="0"/>
              </a:spcAft>
              <a:buClr>
                <a:schemeClr val="lt1"/>
              </a:buClr>
              <a:buSzPts val="1100"/>
              <a:buNone/>
              <a:defRPr>
                <a:solidFill>
                  <a:schemeClr val="lt1"/>
                </a:solidFill>
              </a:defRPr>
            </a:lvl3pPr>
            <a:lvl4pPr lvl="3" rtl="0">
              <a:lnSpc>
                <a:spcPct val="100000"/>
              </a:lnSpc>
              <a:spcBef>
                <a:spcPts val="0"/>
              </a:spcBef>
              <a:spcAft>
                <a:spcPts val="0"/>
              </a:spcAft>
              <a:buClr>
                <a:schemeClr val="lt1"/>
              </a:buClr>
              <a:buSzPts val="1100"/>
              <a:buNone/>
              <a:defRPr>
                <a:solidFill>
                  <a:schemeClr val="lt1"/>
                </a:solidFill>
              </a:defRPr>
            </a:lvl4pPr>
            <a:lvl5pPr lvl="4" rtl="0">
              <a:lnSpc>
                <a:spcPct val="100000"/>
              </a:lnSpc>
              <a:spcBef>
                <a:spcPts val="0"/>
              </a:spcBef>
              <a:spcAft>
                <a:spcPts val="0"/>
              </a:spcAft>
              <a:buClr>
                <a:schemeClr val="lt1"/>
              </a:buClr>
              <a:buSzPts val="1100"/>
              <a:buNone/>
              <a:defRPr>
                <a:solidFill>
                  <a:schemeClr val="lt1"/>
                </a:solidFill>
              </a:defRPr>
            </a:lvl5pPr>
            <a:lvl6pPr lvl="5" rtl="0">
              <a:lnSpc>
                <a:spcPct val="100000"/>
              </a:lnSpc>
              <a:spcBef>
                <a:spcPts val="0"/>
              </a:spcBef>
              <a:spcAft>
                <a:spcPts val="0"/>
              </a:spcAft>
              <a:buClr>
                <a:schemeClr val="lt1"/>
              </a:buClr>
              <a:buSzPts val="1100"/>
              <a:buNone/>
              <a:defRPr>
                <a:solidFill>
                  <a:schemeClr val="lt1"/>
                </a:solidFill>
              </a:defRPr>
            </a:lvl6pPr>
            <a:lvl7pPr lvl="6" rtl="0">
              <a:lnSpc>
                <a:spcPct val="100000"/>
              </a:lnSpc>
              <a:spcBef>
                <a:spcPts val="0"/>
              </a:spcBef>
              <a:spcAft>
                <a:spcPts val="0"/>
              </a:spcAft>
              <a:buClr>
                <a:schemeClr val="lt1"/>
              </a:buClr>
              <a:buSzPts val="1100"/>
              <a:buNone/>
              <a:defRPr>
                <a:solidFill>
                  <a:schemeClr val="lt1"/>
                </a:solidFill>
              </a:defRPr>
            </a:lvl7pPr>
            <a:lvl8pPr lvl="7" rtl="0">
              <a:lnSpc>
                <a:spcPct val="100000"/>
              </a:lnSpc>
              <a:spcBef>
                <a:spcPts val="0"/>
              </a:spcBef>
              <a:spcAft>
                <a:spcPts val="0"/>
              </a:spcAft>
              <a:buClr>
                <a:schemeClr val="lt1"/>
              </a:buClr>
              <a:buSzPts val="1100"/>
              <a:buNone/>
              <a:defRPr>
                <a:solidFill>
                  <a:schemeClr val="lt1"/>
                </a:solidFill>
              </a:defRPr>
            </a:lvl8pPr>
            <a:lvl9pPr lvl="8" rtl="0">
              <a:lnSpc>
                <a:spcPct val="100000"/>
              </a:lnSpc>
              <a:spcBef>
                <a:spcPts val="0"/>
              </a:spcBef>
              <a:spcAft>
                <a:spcPts val="0"/>
              </a:spcAft>
              <a:buClr>
                <a:schemeClr val="lt1"/>
              </a:buClr>
              <a:buSzPts val="1100"/>
              <a:buNone/>
              <a:defRPr>
                <a:solidFill>
                  <a:schemeClr val="lt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pening slide">
  <p:cSld name="CUSTOM_7">
    <p:bg>
      <p:bgPr>
        <a:solidFill>
          <a:schemeClr val="accent2"/>
        </a:solidFill>
        <a:effectLst/>
      </p:bgPr>
    </p:bg>
    <p:spTree>
      <p:nvGrpSpPr>
        <p:cNvPr id="1" name="Shape 8"/>
        <p:cNvGrpSpPr/>
        <p:nvPr/>
      </p:nvGrpSpPr>
      <p:grpSpPr>
        <a:xfrm>
          <a:off x="0" y="0"/>
          <a:ext cx="0" cy="0"/>
          <a:chOff x="0" y="0"/>
          <a:chExt cx="0" cy="0"/>
        </a:xfrm>
      </p:grpSpPr>
      <p:sp>
        <p:nvSpPr>
          <p:cNvPr id="9" name="Google Shape;9;p2"/>
          <p:cNvSpPr/>
          <p:nvPr/>
        </p:nvSpPr>
        <p:spPr>
          <a:xfrm flipH="1">
            <a:off x="-9433" y="-183367"/>
            <a:ext cx="12254000" cy="70412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 name="Google Shape;10;p2"/>
          <p:cNvSpPr txBox="1">
            <a:spLocks noGrp="1"/>
          </p:cNvSpPr>
          <p:nvPr>
            <p:ph type="ctrTitle"/>
          </p:nvPr>
        </p:nvSpPr>
        <p:spPr>
          <a:xfrm>
            <a:off x="6424817" y="1856167"/>
            <a:ext cx="4702800" cy="271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665">
                <a:solidFill>
                  <a:schemeClr val="accent5"/>
                </a:solidFill>
              </a:defRPr>
            </a:lvl1pPr>
            <a:lvl2pPr lvl="1" algn="ctr" rtl="0">
              <a:spcBef>
                <a:spcPts val="0"/>
              </a:spcBef>
              <a:spcAft>
                <a:spcPts val="0"/>
              </a:spcAft>
              <a:buClr>
                <a:srgbClr val="62BCBE"/>
              </a:buClr>
              <a:buSzPts val="6000"/>
              <a:buFont typeface="Josefin Sans"/>
              <a:buNone/>
              <a:defRPr sz="8000" b="1">
                <a:solidFill>
                  <a:srgbClr val="62BCBE"/>
                </a:solidFill>
                <a:latin typeface="Josefin Sans"/>
                <a:ea typeface="Josefin Sans"/>
                <a:cs typeface="Josefin Sans"/>
                <a:sym typeface="Josefin Sans"/>
              </a:defRPr>
            </a:lvl2pPr>
            <a:lvl3pPr lvl="2" algn="ctr" rtl="0">
              <a:spcBef>
                <a:spcPts val="0"/>
              </a:spcBef>
              <a:spcAft>
                <a:spcPts val="0"/>
              </a:spcAft>
              <a:buClr>
                <a:srgbClr val="62BCBE"/>
              </a:buClr>
              <a:buSzPts val="6000"/>
              <a:buFont typeface="Josefin Sans"/>
              <a:buNone/>
              <a:defRPr sz="8000" b="1">
                <a:solidFill>
                  <a:srgbClr val="62BCBE"/>
                </a:solidFill>
                <a:latin typeface="Josefin Sans"/>
                <a:ea typeface="Josefin Sans"/>
                <a:cs typeface="Josefin Sans"/>
                <a:sym typeface="Josefin Sans"/>
              </a:defRPr>
            </a:lvl3pPr>
            <a:lvl4pPr lvl="3" algn="ctr" rtl="0">
              <a:spcBef>
                <a:spcPts val="0"/>
              </a:spcBef>
              <a:spcAft>
                <a:spcPts val="0"/>
              </a:spcAft>
              <a:buClr>
                <a:srgbClr val="62BCBE"/>
              </a:buClr>
              <a:buSzPts val="6000"/>
              <a:buFont typeface="Josefin Sans"/>
              <a:buNone/>
              <a:defRPr sz="8000" b="1">
                <a:solidFill>
                  <a:srgbClr val="62BCBE"/>
                </a:solidFill>
                <a:latin typeface="Josefin Sans"/>
                <a:ea typeface="Josefin Sans"/>
                <a:cs typeface="Josefin Sans"/>
                <a:sym typeface="Josefin Sans"/>
              </a:defRPr>
            </a:lvl4pPr>
            <a:lvl5pPr lvl="4" algn="ctr" rtl="0">
              <a:spcBef>
                <a:spcPts val="0"/>
              </a:spcBef>
              <a:spcAft>
                <a:spcPts val="0"/>
              </a:spcAft>
              <a:buClr>
                <a:srgbClr val="62BCBE"/>
              </a:buClr>
              <a:buSzPts val="6000"/>
              <a:buFont typeface="Josefin Sans"/>
              <a:buNone/>
              <a:defRPr sz="8000" b="1">
                <a:solidFill>
                  <a:srgbClr val="62BCBE"/>
                </a:solidFill>
                <a:latin typeface="Josefin Sans"/>
                <a:ea typeface="Josefin Sans"/>
                <a:cs typeface="Josefin Sans"/>
                <a:sym typeface="Josefin Sans"/>
              </a:defRPr>
            </a:lvl5pPr>
            <a:lvl6pPr lvl="5" algn="ctr" rtl="0">
              <a:spcBef>
                <a:spcPts val="0"/>
              </a:spcBef>
              <a:spcAft>
                <a:spcPts val="0"/>
              </a:spcAft>
              <a:buClr>
                <a:srgbClr val="62BCBE"/>
              </a:buClr>
              <a:buSzPts val="6000"/>
              <a:buFont typeface="Josefin Sans"/>
              <a:buNone/>
              <a:defRPr sz="8000" b="1">
                <a:solidFill>
                  <a:srgbClr val="62BCBE"/>
                </a:solidFill>
                <a:latin typeface="Josefin Sans"/>
                <a:ea typeface="Josefin Sans"/>
                <a:cs typeface="Josefin Sans"/>
                <a:sym typeface="Josefin Sans"/>
              </a:defRPr>
            </a:lvl6pPr>
            <a:lvl7pPr lvl="6" algn="ctr" rtl="0">
              <a:spcBef>
                <a:spcPts val="0"/>
              </a:spcBef>
              <a:spcAft>
                <a:spcPts val="0"/>
              </a:spcAft>
              <a:buClr>
                <a:srgbClr val="62BCBE"/>
              </a:buClr>
              <a:buSzPts val="6000"/>
              <a:buFont typeface="Josefin Sans"/>
              <a:buNone/>
              <a:defRPr sz="8000" b="1">
                <a:solidFill>
                  <a:srgbClr val="62BCBE"/>
                </a:solidFill>
                <a:latin typeface="Josefin Sans"/>
                <a:ea typeface="Josefin Sans"/>
                <a:cs typeface="Josefin Sans"/>
                <a:sym typeface="Josefin Sans"/>
              </a:defRPr>
            </a:lvl7pPr>
            <a:lvl8pPr lvl="7" algn="ctr" rtl="0">
              <a:spcBef>
                <a:spcPts val="0"/>
              </a:spcBef>
              <a:spcAft>
                <a:spcPts val="0"/>
              </a:spcAft>
              <a:buClr>
                <a:srgbClr val="62BCBE"/>
              </a:buClr>
              <a:buSzPts val="6000"/>
              <a:buFont typeface="Josefin Sans"/>
              <a:buNone/>
              <a:defRPr sz="8000" b="1">
                <a:solidFill>
                  <a:srgbClr val="62BCBE"/>
                </a:solidFill>
                <a:latin typeface="Josefin Sans"/>
                <a:ea typeface="Josefin Sans"/>
                <a:cs typeface="Josefin Sans"/>
                <a:sym typeface="Josefin Sans"/>
              </a:defRPr>
            </a:lvl8pPr>
            <a:lvl9pPr lvl="8" algn="ctr" rtl="0">
              <a:spcBef>
                <a:spcPts val="0"/>
              </a:spcBef>
              <a:spcAft>
                <a:spcPts val="0"/>
              </a:spcAft>
              <a:buClr>
                <a:srgbClr val="62BCBE"/>
              </a:buClr>
              <a:buSzPts val="6000"/>
              <a:buFont typeface="Josefin Sans"/>
              <a:buNone/>
              <a:defRPr sz="8000" b="1">
                <a:solidFill>
                  <a:srgbClr val="62BCBE"/>
                </a:solidFill>
                <a:latin typeface="Josefin Sans"/>
                <a:ea typeface="Josefin Sans"/>
                <a:cs typeface="Josefin Sans"/>
                <a:sym typeface="Josefin Sans"/>
              </a:defRPr>
            </a:lvl9pPr>
          </a:lstStyle>
          <a:p>
            <a:endParaRPr/>
          </a:p>
        </p:txBody>
      </p:sp>
      <p:sp>
        <p:nvSpPr>
          <p:cNvPr id="11" name="Google Shape;11;p2"/>
          <p:cNvSpPr txBox="1">
            <a:spLocks noGrp="1"/>
          </p:cNvSpPr>
          <p:nvPr>
            <p:ph type="subTitle" idx="1"/>
          </p:nvPr>
        </p:nvSpPr>
        <p:spPr>
          <a:xfrm>
            <a:off x="6684417" y="4369501"/>
            <a:ext cx="4443200" cy="4488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2800"/>
              <a:buFont typeface="Fira Sans Condensed ExtraLight" panose="020B0503050000020004"/>
              <a:buNone/>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2pPr>
            <a:lvl3pPr lvl="2" algn="r" rtl="0">
              <a:lnSpc>
                <a:spcPct val="100000"/>
              </a:lnSpc>
              <a:spcBef>
                <a:spcPts val="0"/>
              </a:spcBef>
              <a:spcAft>
                <a:spcPts val="0"/>
              </a:spcAft>
              <a:buSzPts val="2800"/>
              <a:buFont typeface="Fira Sans Condensed ExtraLight" panose="020B0503050000020004"/>
              <a:buNone/>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3pPr>
            <a:lvl4pPr lvl="3" algn="r" rtl="0">
              <a:lnSpc>
                <a:spcPct val="100000"/>
              </a:lnSpc>
              <a:spcBef>
                <a:spcPts val="0"/>
              </a:spcBef>
              <a:spcAft>
                <a:spcPts val="0"/>
              </a:spcAft>
              <a:buSzPts val="2800"/>
              <a:buFont typeface="Fira Sans Condensed ExtraLight" panose="020B0503050000020004"/>
              <a:buNone/>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4pPr>
            <a:lvl5pPr lvl="4" algn="r" rtl="0">
              <a:lnSpc>
                <a:spcPct val="100000"/>
              </a:lnSpc>
              <a:spcBef>
                <a:spcPts val="0"/>
              </a:spcBef>
              <a:spcAft>
                <a:spcPts val="0"/>
              </a:spcAft>
              <a:buSzPts val="2800"/>
              <a:buFont typeface="Fira Sans Condensed ExtraLight" panose="020B0503050000020004"/>
              <a:buNone/>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5pPr>
            <a:lvl6pPr lvl="5" algn="r" rtl="0">
              <a:lnSpc>
                <a:spcPct val="100000"/>
              </a:lnSpc>
              <a:spcBef>
                <a:spcPts val="0"/>
              </a:spcBef>
              <a:spcAft>
                <a:spcPts val="0"/>
              </a:spcAft>
              <a:buSzPts val="2800"/>
              <a:buFont typeface="Fira Sans Condensed ExtraLight" panose="020B0503050000020004"/>
              <a:buNone/>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6pPr>
            <a:lvl7pPr lvl="6" algn="r" rtl="0">
              <a:lnSpc>
                <a:spcPct val="100000"/>
              </a:lnSpc>
              <a:spcBef>
                <a:spcPts val="0"/>
              </a:spcBef>
              <a:spcAft>
                <a:spcPts val="0"/>
              </a:spcAft>
              <a:buSzPts val="2800"/>
              <a:buFont typeface="Fira Sans Condensed ExtraLight" panose="020B0503050000020004"/>
              <a:buNone/>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7pPr>
            <a:lvl8pPr lvl="7" algn="r" rtl="0">
              <a:lnSpc>
                <a:spcPct val="100000"/>
              </a:lnSpc>
              <a:spcBef>
                <a:spcPts val="0"/>
              </a:spcBef>
              <a:spcAft>
                <a:spcPts val="0"/>
              </a:spcAft>
              <a:buSzPts val="2800"/>
              <a:buFont typeface="Fira Sans Condensed ExtraLight" panose="020B0503050000020004"/>
              <a:buNone/>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8pPr>
            <a:lvl9pPr lvl="8" algn="r" rtl="0">
              <a:lnSpc>
                <a:spcPct val="100000"/>
              </a:lnSpc>
              <a:spcBef>
                <a:spcPts val="0"/>
              </a:spcBef>
              <a:spcAft>
                <a:spcPts val="0"/>
              </a:spcAft>
              <a:buSzPts val="2800"/>
              <a:buFont typeface="Fira Sans Condensed ExtraLight" panose="020B0503050000020004"/>
              <a:buNone/>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ext">
  <p:cSld name="CUSTOM_28">
    <p:bg>
      <p:bgPr>
        <a:solidFill>
          <a:schemeClr val="lt1"/>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subTitle" idx="1"/>
          </p:nvPr>
        </p:nvSpPr>
        <p:spPr>
          <a:xfrm>
            <a:off x="1141600" y="1487569"/>
            <a:ext cx="10227200" cy="45552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000"/>
              <a:buFont typeface="Abel" panose="02000506030000020004"/>
              <a:buChar char="●"/>
              <a:defRPr>
                <a:latin typeface="Abel" panose="02000506030000020004"/>
                <a:ea typeface="Abel" panose="02000506030000020004"/>
                <a:cs typeface="Abel" panose="02000506030000020004"/>
                <a:sym typeface="Abel" panose="02000506030000020004"/>
              </a:defRPr>
            </a:lvl1pPr>
            <a:lvl2pPr lvl="1" rtl="0">
              <a:lnSpc>
                <a:spcPct val="100000"/>
              </a:lnSpc>
              <a:spcBef>
                <a:spcPts val="0"/>
              </a:spcBef>
              <a:spcAft>
                <a:spcPts val="0"/>
              </a:spcAft>
              <a:buClr>
                <a:srgbClr val="20293B"/>
              </a:buClr>
              <a:buSzPts val="1400"/>
              <a:buFont typeface="Arial" panose="020B0604020202020204"/>
              <a:buChar char="○"/>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2pPr>
            <a:lvl3pPr lvl="2" rtl="0">
              <a:lnSpc>
                <a:spcPct val="100000"/>
              </a:lnSpc>
              <a:spcBef>
                <a:spcPts val="0"/>
              </a:spcBef>
              <a:spcAft>
                <a:spcPts val="0"/>
              </a:spcAft>
              <a:buClr>
                <a:srgbClr val="20293B"/>
              </a:buClr>
              <a:buSzPts val="1400"/>
              <a:buFont typeface="Arial" panose="020B0604020202020204"/>
              <a:buChar char="■"/>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3pPr>
            <a:lvl4pPr lvl="3" rtl="0">
              <a:lnSpc>
                <a:spcPct val="100000"/>
              </a:lnSpc>
              <a:spcBef>
                <a:spcPts val="0"/>
              </a:spcBef>
              <a:spcAft>
                <a:spcPts val="0"/>
              </a:spcAft>
              <a:buClr>
                <a:srgbClr val="20293B"/>
              </a:buClr>
              <a:buSzPts val="1400"/>
              <a:buFont typeface="Arial" panose="020B0604020202020204"/>
              <a:buChar char="●"/>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4pPr>
            <a:lvl5pPr lvl="4" rtl="0">
              <a:lnSpc>
                <a:spcPct val="100000"/>
              </a:lnSpc>
              <a:spcBef>
                <a:spcPts val="0"/>
              </a:spcBef>
              <a:spcAft>
                <a:spcPts val="0"/>
              </a:spcAft>
              <a:buClr>
                <a:srgbClr val="20293B"/>
              </a:buClr>
              <a:buSzPts val="1400"/>
              <a:buFont typeface="Arial" panose="020B0604020202020204"/>
              <a:buChar char="○"/>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5pPr>
            <a:lvl6pPr lvl="5" rtl="0">
              <a:lnSpc>
                <a:spcPct val="100000"/>
              </a:lnSpc>
              <a:spcBef>
                <a:spcPts val="0"/>
              </a:spcBef>
              <a:spcAft>
                <a:spcPts val="0"/>
              </a:spcAft>
              <a:buClr>
                <a:srgbClr val="20293B"/>
              </a:buClr>
              <a:buSzPts val="1400"/>
              <a:buFont typeface="Arial" panose="020B0604020202020204"/>
              <a:buChar char="■"/>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6pPr>
            <a:lvl7pPr lvl="6" rtl="0">
              <a:lnSpc>
                <a:spcPct val="100000"/>
              </a:lnSpc>
              <a:spcBef>
                <a:spcPts val="0"/>
              </a:spcBef>
              <a:spcAft>
                <a:spcPts val="0"/>
              </a:spcAft>
              <a:buClr>
                <a:srgbClr val="20293B"/>
              </a:buClr>
              <a:buSzPts val="1400"/>
              <a:buFont typeface="Arial" panose="020B0604020202020204"/>
              <a:buChar char="●"/>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7pPr>
            <a:lvl8pPr lvl="7" rtl="0">
              <a:lnSpc>
                <a:spcPct val="100000"/>
              </a:lnSpc>
              <a:spcBef>
                <a:spcPts val="0"/>
              </a:spcBef>
              <a:spcAft>
                <a:spcPts val="0"/>
              </a:spcAft>
              <a:buClr>
                <a:srgbClr val="20293B"/>
              </a:buClr>
              <a:buSzPts val="1400"/>
              <a:buFont typeface="Arial" panose="020B0604020202020204"/>
              <a:buChar char="○"/>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8pPr>
            <a:lvl9pPr lvl="8" rtl="0">
              <a:lnSpc>
                <a:spcPct val="100000"/>
              </a:lnSpc>
              <a:spcBef>
                <a:spcPts val="0"/>
              </a:spcBef>
              <a:spcAft>
                <a:spcPts val="0"/>
              </a:spcAft>
              <a:buClr>
                <a:srgbClr val="20293B"/>
              </a:buClr>
              <a:buSzPts val="1400"/>
              <a:buFont typeface="Arial" panose="020B0604020202020204"/>
              <a:buChar char="■"/>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9pPr>
          </a:lstStyle>
          <a:p>
            <a:endParaRPr/>
          </a:p>
        </p:txBody>
      </p:sp>
      <p:sp>
        <p:nvSpPr>
          <p:cNvPr id="14" name="Google Shape;14;p3"/>
          <p:cNvSpPr/>
          <p:nvPr/>
        </p:nvSpPr>
        <p:spPr>
          <a:xfrm>
            <a:off x="0" y="741333"/>
            <a:ext cx="1851600" cy="316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chemeClr val="accent3"/>
              </a:solidFill>
            </a:endParaRPr>
          </a:p>
        </p:txBody>
      </p:sp>
      <p:sp>
        <p:nvSpPr>
          <p:cNvPr id="15" name="Google Shape;15;p3"/>
          <p:cNvSpPr txBox="1">
            <a:spLocks noGrp="1"/>
          </p:cNvSpPr>
          <p:nvPr>
            <p:ph type="ctrTitle"/>
          </p:nvPr>
        </p:nvSpPr>
        <p:spPr>
          <a:xfrm>
            <a:off x="1264800" y="480857"/>
            <a:ext cx="9686000" cy="672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400"/>
              <a:buNone/>
              <a:defRPr/>
            </a:lvl1pPr>
            <a:lvl2pPr lvl="1" rtl="0">
              <a:spcBef>
                <a:spcPts val="0"/>
              </a:spcBef>
              <a:spcAft>
                <a:spcPts val="0"/>
              </a:spcAft>
              <a:buSzPts val="2400"/>
              <a:buFont typeface="Josefin Sans"/>
              <a:buNone/>
              <a:defRPr sz="3200" b="1">
                <a:latin typeface="Josefin Sans"/>
                <a:ea typeface="Josefin Sans"/>
                <a:cs typeface="Josefin Sans"/>
                <a:sym typeface="Josefin Sans"/>
              </a:defRPr>
            </a:lvl2pPr>
            <a:lvl3pPr lvl="2" rtl="0">
              <a:spcBef>
                <a:spcPts val="0"/>
              </a:spcBef>
              <a:spcAft>
                <a:spcPts val="0"/>
              </a:spcAft>
              <a:buSzPts val="2400"/>
              <a:buFont typeface="Josefin Sans"/>
              <a:buNone/>
              <a:defRPr sz="3200" b="1">
                <a:latin typeface="Josefin Sans"/>
                <a:ea typeface="Josefin Sans"/>
                <a:cs typeface="Josefin Sans"/>
                <a:sym typeface="Josefin Sans"/>
              </a:defRPr>
            </a:lvl3pPr>
            <a:lvl4pPr lvl="3" rtl="0">
              <a:spcBef>
                <a:spcPts val="0"/>
              </a:spcBef>
              <a:spcAft>
                <a:spcPts val="0"/>
              </a:spcAft>
              <a:buSzPts val="2400"/>
              <a:buFont typeface="Josefin Sans"/>
              <a:buNone/>
              <a:defRPr sz="3200" b="1">
                <a:latin typeface="Josefin Sans"/>
                <a:ea typeface="Josefin Sans"/>
                <a:cs typeface="Josefin Sans"/>
                <a:sym typeface="Josefin Sans"/>
              </a:defRPr>
            </a:lvl4pPr>
            <a:lvl5pPr lvl="4" rtl="0">
              <a:spcBef>
                <a:spcPts val="0"/>
              </a:spcBef>
              <a:spcAft>
                <a:spcPts val="0"/>
              </a:spcAft>
              <a:buSzPts val="2400"/>
              <a:buFont typeface="Josefin Sans"/>
              <a:buNone/>
              <a:defRPr sz="3200" b="1">
                <a:latin typeface="Josefin Sans"/>
                <a:ea typeface="Josefin Sans"/>
                <a:cs typeface="Josefin Sans"/>
                <a:sym typeface="Josefin Sans"/>
              </a:defRPr>
            </a:lvl5pPr>
            <a:lvl6pPr lvl="5" rtl="0">
              <a:spcBef>
                <a:spcPts val="0"/>
              </a:spcBef>
              <a:spcAft>
                <a:spcPts val="0"/>
              </a:spcAft>
              <a:buSzPts val="2400"/>
              <a:buFont typeface="Josefin Sans"/>
              <a:buNone/>
              <a:defRPr sz="3200" b="1">
                <a:latin typeface="Josefin Sans"/>
                <a:ea typeface="Josefin Sans"/>
                <a:cs typeface="Josefin Sans"/>
                <a:sym typeface="Josefin Sans"/>
              </a:defRPr>
            </a:lvl6pPr>
            <a:lvl7pPr lvl="6" rtl="0">
              <a:spcBef>
                <a:spcPts val="0"/>
              </a:spcBef>
              <a:spcAft>
                <a:spcPts val="0"/>
              </a:spcAft>
              <a:buSzPts val="2400"/>
              <a:buFont typeface="Josefin Sans"/>
              <a:buNone/>
              <a:defRPr sz="3200" b="1">
                <a:latin typeface="Josefin Sans"/>
                <a:ea typeface="Josefin Sans"/>
                <a:cs typeface="Josefin Sans"/>
                <a:sym typeface="Josefin Sans"/>
              </a:defRPr>
            </a:lvl7pPr>
            <a:lvl8pPr lvl="7" rtl="0">
              <a:spcBef>
                <a:spcPts val="0"/>
              </a:spcBef>
              <a:spcAft>
                <a:spcPts val="0"/>
              </a:spcAft>
              <a:buSzPts val="2400"/>
              <a:buFont typeface="Josefin Sans"/>
              <a:buNone/>
              <a:defRPr sz="3200" b="1">
                <a:latin typeface="Josefin Sans"/>
                <a:ea typeface="Josefin Sans"/>
                <a:cs typeface="Josefin Sans"/>
                <a:sym typeface="Josefin Sans"/>
              </a:defRPr>
            </a:lvl8pPr>
            <a:lvl9pPr lvl="8" rtl="0">
              <a:spcBef>
                <a:spcPts val="0"/>
              </a:spcBef>
              <a:spcAft>
                <a:spcPts val="0"/>
              </a:spcAft>
              <a:buSzPts val="2400"/>
              <a:buFont typeface="Josefin Sans"/>
              <a:buNone/>
              <a:defRPr sz="3200" b="1">
                <a:latin typeface="Josefin Sans"/>
                <a:ea typeface="Josefin Sans"/>
                <a:cs typeface="Josefin Sans"/>
                <a:sym typeface="Josefin San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flipH="1">
            <a:off x="960000" y="1953708"/>
            <a:ext cx="20808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20" name="Google Shape;20;p5"/>
          <p:cNvSpPr txBox="1">
            <a:spLocks noGrp="1"/>
          </p:cNvSpPr>
          <p:nvPr>
            <p:ph type="subTitle" idx="1"/>
          </p:nvPr>
        </p:nvSpPr>
        <p:spPr>
          <a:xfrm flipH="1">
            <a:off x="960000" y="2536867"/>
            <a:ext cx="41140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None/>
              <a:defRPr sz="1865">
                <a:solidFill>
                  <a:schemeClr val="dk2"/>
                </a:solidFill>
              </a:defRPr>
            </a:lvl1pPr>
            <a:lvl2pPr lvl="1" algn="ctr" rtl="0">
              <a:lnSpc>
                <a:spcPct val="100000"/>
              </a:lnSpc>
              <a:spcBef>
                <a:spcPts val="0"/>
              </a:spcBef>
              <a:spcAft>
                <a:spcPts val="0"/>
              </a:spcAft>
              <a:buClr>
                <a:schemeClr val="dk1"/>
              </a:buClr>
              <a:buSzPts val="1200"/>
              <a:buNone/>
              <a:defRPr sz="1600">
                <a:solidFill>
                  <a:schemeClr val="dk1"/>
                </a:solidFill>
              </a:defRPr>
            </a:lvl2pPr>
            <a:lvl3pPr lvl="2" algn="ctr" rtl="0">
              <a:lnSpc>
                <a:spcPct val="100000"/>
              </a:lnSpc>
              <a:spcBef>
                <a:spcPts val="0"/>
              </a:spcBef>
              <a:spcAft>
                <a:spcPts val="0"/>
              </a:spcAft>
              <a:buClr>
                <a:schemeClr val="dk1"/>
              </a:buClr>
              <a:buSzPts val="1200"/>
              <a:buNone/>
              <a:defRPr sz="1600">
                <a:solidFill>
                  <a:schemeClr val="dk1"/>
                </a:solidFill>
              </a:defRPr>
            </a:lvl3pPr>
            <a:lvl4pPr lvl="3" algn="ctr" rtl="0">
              <a:lnSpc>
                <a:spcPct val="100000"/>
              </a:lnSpc>
              <a:spcBef>
                <a:spcPts val="0"/>
              </a:spcBef>
              <a:spcAft>
                <a:spcPts val="0"/>
              </a:spcAft>
              <a:buClr>
                <a:schemeClr val="dk1"/>
              </a:buClr>
              <a:buSzPts val="1200"/>
              <a:buNone/>
              <a:defRPr sz="1600">
                <a:solidFill>
                  <a:schemeClr val="dk1"/>
                </a:solidFill>
              </a:defRPr>
            </a:lvl4pPr>
            <a:lvl5pPr lvl="4" algn="ctr" rtl="0">
              <a:lnSpc>
                <a:spcPct val="100000"/>
              </a:lnSpc>
              <a:spcBef>
                <a:spcPts val="0"/>
              </a:spcBef>
              <a:spcAft>
                <a:spcPts val="0"/>
              </a:spcAft>
              <a:buClr>
                <a:schemeClr val="dk1"/>
              </a:buClr>
              <a:buSzPts val="1200"/>
              <a:buNone/>
              <a:defRPr sz="1600">
                <a:solidFill>
                  <a:schemeClr val="dk1"/>
                </a:solidFill>
              </a:defRPr>
            </a:lvl5pPr>
            <a:lvl6pPr lvl="5" algn="ctr" rtl="0">
              <a:lnSpc>
                <a:spcPct val="100000"/>
              </a:lnSpc>
              <a:spcBef>
                <a:spcPts val="0"/>
              </a:spcBef>
              <a:spcAft>
                <a:spcPts val="0"/>
              </a:spcAft>
              <a:buClr>
                <a:schemeClr val="dk1"/>
              </a:buClr>
              <a:buSzPts val="1200"/>
              <a:buNone/>
              <a:defRPr sz="1600">
                <a:solidFill>
                  <a:schemeClr val="dk1"/>
                </a:solidFill>
              </a:defRPr>
            </a:lvl6pPr>
            <a:lvl7pPr lvl="6" algn="ctr" rtl="0">
              <a:lnSpc>
                <a:spcPct val="100000"/>
              </a:lnSpc>
              <a:spcBef>
                <a:spcPts val="0"/>
              </a:spcBef>
              <a:spcAft>
                <a:spcPts val="0"/>
              </a:spcAft>
              <a:buClr>
                <a:schemeClr val="dk1"/>
              </a:buClr>
              <a:buSzPts val="1200"/>
              <a:buNone/>
              <a:defRPr sz="1600">
                <a:solidFill>
                  <a:schemeClr val="dk1"/>
                </a:solidFill>
              </a:defRPr>
            </a:lvl7pPr>
            <a:lvl8pPr lvl="7" algn="ctr" rtl="0">
              <a:lnSpc>
                <a:spcPct val="100000"/>
              </a:lnSpc>
              <a:spcBef>
                <a:spcPts val="0"/>
              </a:spcBef>
              <a:spcAft>
                <a:spcPts val="0"/>
              </a:spcAft>
              <a:buClr>
                <a:schemeClr val="dk1"/>
              </a:buClr>
              <a:buSzPts val="1200"/>
              <a:buNone/>
              <a:defRPr sz="1600">
                <a:solidFill>
                  <a:schemeClr val="dk1"/>
                </a:solidFill>
              </a:defRPr>
            </a:lvl8pPr>
            <a:lvl9pPr lvl="8" algn="ctr" rtl="0">
              <a:lnSpc>
                <a:spcPct val="100000"/>
              </a:lnSpc>
              <a:spcBef>
                <a:spcPts val="0"/>
              </a:spcBef>
              <a:spcAft>
                <a:spcPts val="0"/>
              </a:spcAft>
              <a:buClr>
                <a:schemeClr val="dk1"/>
              </a:buClr>
              <a:buSzPts val="1200"/>
              <a:buNone/>
              <a:defRPr sz="1600">
                <a:solidFill>
                  <a:schemeClr val="dk1"/>
                </a:solidFill>
              </a:defRPr>
            </a:lvl9pPr>
          </a:lstStyle>
          <a:p>
            <a:endParaRPr/>
          </a:p>
        </p:txBody>
      </p:sp>
      <p:sp>
        <p:nvSpPr>
          <p:cNvPr id="21" name="Google Shape;21;p5"/>
          <p:cNvSpPr txBox="1">
            <a:spLocks noGrp="1"/>
          </p:cNvSpPr>
          <p:nvPr>
            <p:ph type="ctrTitle" idx="2"/>
          </p:nvPr>
        </p:nvSpPr>
        <p:spPr>
          <a:xfrm flipH="1">
            <a:off x="7245012" y="1953685"/>
            <a:ext cx="24236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22" name="Google Shape;22;p5"/>
          <p:cNvSpPr txBox="1">
            <a:spLocks noGrp="1"/>
          </p:cNvSpPr>
          <p:nvPr>
            <p:ph type="subTitle" idx="3"/>
          </p:nvPr>
        </p:nvSpPr>
        <p:spPr>
          <a:xfrm flipH="1">
            <a:off x="7244861" y="2524001"/>
            <a:ext cx="39872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None/>
              <a:defRPr sz="1865">
                <a:solidFill>
                  <a:schemeClr val="dk2"/>
                </a:solidFill>
              </a:defRPr>
            </a:lvl1pPr>
            <a:lvl2pPr lvl="1" algn="ctr" rtl="0">
              <a:lnSpc>
                <a:spcPct val="100000"/>
              </a:lnSpc>
              <a:spcBef>
                <a:spcPts val="0"/>
              </a:spcBef>
              <a:spcAft>
                <a:spcPts val="0"/>
              </a:spcAft>
              <a:buClr>
                <a:schemeClr val="dk1"/>
              </a:buClr>
              <a:buSzPts val="1200"/>
              <a:buNone/>
              <a:defRPr sz="1600">
                <a:solidFill>
                  <a:schemeClr val="dk1"/>
                </a:solidFill>
              </a:defRPr>
            </a:lvl2pPr>
            <a:lvl3pPr lvl="2" algn="ctr" rtl="0">
              <a:lnSpc>
                <a:spcPct val="100000"/>
              </a:lnSpc>
              <a:spcBef>
                <a:spcPts val="0"/>
              </a:spcBef>
              <a:spcAft>
                <a:spcPts val="0"/>
              </a:spcAft>
              <a:buClr>
                <a:schemeClr val="dk1"/>
              </a:buClr>
              <a:buSzPts val="1200"/>
              <a:buNone/>
              <a:defRPr sz="1600">
                <a:solidFill>
                  <a:schemeClr val="dk1"/>
                </a:solidFill>
              </a:defRPr>
            </a:lvl3pPr>
            <a:lvl4pPr lvl="3" algn="ctr" rtl="0">
              <a:lnSpc>
                <a:spcPct val="100000"/>
              </a:lnSpc>
              <a:spcBef>
                <a:spcPts val="0"/>
              </a:spcBef>
              <a:spcAft>
                <a:spcPts val="0"/>
              </a:spcAft>
              <a:buClr>
                <a:schemeClr val="dk1"/>
              </a:buClr>
              <a:buSzPts val="1200"/>
              <a:buNone/>
              <a:defRPr sz="1600">
                <a:solidFill>
                  <a:schemeClr val="dk1"/>
                </a:solidFill>
              </a:defRPr>
            </a:lvl4pPr>
            <a:lvl5pPr lvl="4" algn="ctr" rtl="0">
              <a:lnSpc>
                <a:spcPct val="100000"/>
              </a:lnSpc>
              <a:spcBef>
                <a:spcPts val="0"/>
              </a:spcBef>
              <a:spcAft>
                <a:spcPts val="0"/>
              </a:spcAft>
              <a:buClr>
                <a:schemeClr val="dk1"/>
              </a:buClr>
              <a:buSzPts val="1200"/>
              <a:buNone/>
              <a:defRPr sz="1600">
                <a:solidFill>
                  <a:schemeClr val="dk1"/>
                </a:solidFill>
              </a:defRPr>
            </a:lvl5pPr>
            <a:lvl6pPr lvl="5" algn="ctr" rtl="0">
              <a:lnSpc>
                <a:spcPct val="100000"/>
              </a:lnSpc>
              <a:spcBef>
                <a:spcPts val="0"/>
              </a:spcBef>
              <a:spcAft>
                <a:spcPts val="0"/>
              </a:spcAft>
              <a:buClr>
                <a:schemeClr val="dk1"/>
              </a:buClr>
              <a:buSzPts val="1200"/>
              <a:buNone/>
              <a:defRPr sz="1600">
                <a:solidFill>
                  <a:schemeClr val="dk1"/>
                </a:solidFill>
              </a:defRPr>
            </a:lvl6pPr>
            <a:lvl7pPr lvl="6" algn="ctr" rtl="0">
              <a:lnSpc>
                <a:spcPct val="100000"/>
              </a:lnSpc>
              <a:spcBef>
                <a:spcPts val="0"/>
              </a:spcBef>
              <a:spcAft>
                <a:spcPts val="0"/>
              </a:spcAft>
              <a:buClr>
                <a:schemeClr val="dk1"/>
              </a:buClr>
              <a:buSzPts val="1200"/>
              <a:buNone/>
              <a:defRPr sz="1600">
                <a:solidFill>
                  <a:schemeClr val="dk1"/>
                </a:solidFill>
              </a:defRPr>
            </a:lvl7pPr>
            <a:lvl8pPr lvl="7" algn="ctr" rtl="0">
              <a:lnSpc>
                <a:spcPct val="100000"/>
              </a:lnSpc>
              <a:spcBef>
                <a:spcPts val="0"/>
              </a:spcBef>
              <a:spcAft>
                <a:spcPts val="0"/>
              </a:spcAft>
              <a:buClr>
                <a:schemeClr val="dk1"/>
              </a:buClr>
              <a:buSzPts val="1200"/>
              <a:buNone/>
              <a:defRPr sz="1600">
                <a:solidFill>
                  <a:schemeClr val="dk1"/>
                </a:solidFill>
              </a:defRPr>
            </a:lvl8pPr>
            <a:lvl9pPr lvl="8" algn="ctr" rtl="0">
              <a:lnSpc>
                <a:spcPct val="100000"/>
              </a:lnSpc>
              <a:spcBef>
                <a:spcPts val="0"/>
              </a:spcBef>
              <a:spcAft>
                <a:spcPts val="0"/>
              </a:spcAft>
              <a:buClr>
                <a:schemeClr val="dk1"/>
              </a:buClr>
              <a:buSzPts val="1200"/>
              <a:buNone/>
              <a:defRPr sz="1600">
                <a:solidFill>
                  <a:schemeClr val="dk1"/>
                </a:solidFill>
              </a:defRPr>
            </a:lvl9pPr>
          </a:lstStyle>
          <a:p>
            <a:endParaRPr/>
          </a:p>
        </p:txBody>
      </p:sp>
      <p:sp>
        <p:nvSpPr>
          <p:cNvPr id="23" name="Google Shape;23;p5"/>
          <p:cNvSpPr txBox="1">
            <a:spLocks noGrp="1"/>
          </p:cNvSpPr>
          <p:nvPr>
            <p:ph type="title" idx="4"/>
          </p:nvPr>
        </p:nvSpPr>
        <p:spPr>
          <a:xfrm>
            <a:off x="960000" y="468724"/>
            <a:ext cx="92336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735">
                <a:solidFill>
                  <a:schemeClr val="accent1"/>
                </a:solidFill>
              </a:defRPr>
            </a:lvl1pPr>
            <a:lvl2pPr lvl="1" rtl="0">
              <a:spcBef>
                <a:spcPts val="0"/>
              </a:spcBef>
              <a:spcAft>
                <a:spcPts val="0"/>
              </a:spcAft>
              <a:buNone/>
              <a:defRPr sz="4000">
                <a:solidFill>
                  <a:schemeClr val="accent1"/>
                </a:solidFill>
              </a:defRPr>
            </a:lvl2pPr>
            <a:lvl3pPr lvl="2" rtl="0">
              <a:spcBef>
                <a:spcPts val="0"/>
              </a:spcBef>
              <a:spcAft>
                <a:spcPts val="0"/>
              </a:spcAft>
              <a:buNone/>
              <a:defRPr sz="4000">
                <a:solidFill>
                  <a:schemeClr val="accent1"/>
                </a:solidFill>
              </a:defRPr>
            </a:lvl3pPr>
            <a:lvl4pPr lvl="3" rtl="0">
              <a:spcBef>
                <a:spcPts val="0"/>
              </a:spcBef>
              <a:spcAft>
                <a:spcPts val="0"/>
              </a:spcAft>
              <a:buNone/>
              <a:defRPr sz="4000">
                <a:solidFill>
                  <a:schemeClr val="accent1"/>
                </a:solidFill>
              </a:defRPr>
            </a:lvl4pPr>
            <a:lvl5pPr lvl="4" rtl="0">
              <a:spcBef>
                <a:spcPts val="0"/>
              </a:spcBef>
              <a:spcAft>
                <a:spcPts val="0"/>
              </a:spcAft>
              <a:buNone/>
              <a:defRPr sz="4000">
                <a:solidFill>
                  <a:schemeClr val="accent1"/>
                </a:solidFill>
              </a:defRPr>
            </a:lvl5pPr>
            <a:lvl6pPr lvl="5" rtl="0">
              <a:spcBef>
                <a:spcPts val="0"/>
              </a:spcBef>
              <a:spcAft>
                <a:spcPts val="0"/>
              </a:spcAft>
              <a:buNone/>
              <a:defRPr sz="4000">
                <a:solidFill>
                  <a:schemeClr val="accent1"/>
                </a:solidFill>
              </a:defRPr>
            </a:lvl6pPr>
            <a:lvl7pPr lvl="6" rtl="0">
              <a:spcBef>
                <a:spcPts val="0"/>
              </a:spcBef>
              <a:spcAft>
                <a:spcPts val="0"/>
              </a:spcAft>
              <a:buNone/>
              <a:defRPr sz="4000">
                <a:solidFill>
                  <a:schemeClr val="accent1"/>
                </a:solidFill>
              </a:defRPr>
            </a:lvl7pPr>
            <a:lvl8pPr lvl="7" rtl="0">
              <a:spcBef>
                <a:spcPts val="0"/>
              </a:spcBef>
              <a:spcAft>
                <a:spcPts val="0"/>
              </a:spcAft>
              <a:buNone/>
              <a:defRPr sz="4000">
                <a:solidFill>
                  <a:schemeClr val="accent1"/>
                </a:solidFill>
              </a:defRPr>
            </a:lvl8pPr>
            <a:lvl9pPr lvl="8" rtl="0">
              <a:spcBef>
                <a:spcPts val="0"/>
              </a:spcBef>
              <a:spcAft>
                <a:spcPts val="0"/>
              </a:spcAft>
              <a:buNone/>
              <a:defRPr sz="4000">
                <a:solidFill>
                  <a:schemeClr val="accent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CUSTOM_12">
    <p:bg>
      <p:bgPr>
        <a:solidFill>
          <a:schemeClr val="accent2"/>
        </a:solidFill>
        <a:effectLst/>
      </p:bgPr>
    </p:bg>
    <p:spTree>
      <p:nvGrpSpPr>
        <p:cNvPr id="1" name="Shape 16"/>
        <p:cNvGrpSpPr/>
        <p:nvPr/>
      </p:nvGrpSpPr>
      <p:grpSpPr>
        <a:xfrm>
          <a:off x="0" y="0"/>
          <a:ext cx="0" cy="0"/>
          <a:chOff x="0" y="0"/>
          <a:chExt cx="0" cy="0"/>
        </a:xfrm>
      </p:grpSpPr>
      <p:sp>
        <p:nvSpPr>
          <p:cNvPr id="17" name="Google Shape;17;p4"/>
          <p:cNvSpPr/>
          <p:nvPr/>
        </p:nvSpPr>
        <p:spPr>
          <a:xfrm rot="10800000" flipH="1">
            <a:off x="-9433" y="-183367"/>
            <a:ext cx="12254000" cy="70412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 name="Google Shape;18;p4"/>
          <p:cNvSpPr txBox="1">
            <a:spLocks noGrp="1"/>
          </p:cNvSpPr>
          <p:nvPr>
            <p:ph type="subTitle" idx="1"/>
          </p:nvPr>
        </p:nvSpPr>
        <p:spPr>
          <a:xfrm>
            <a:off x="9100233" y="4989633"/>
            <a:ext cx="1072400" cy="76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3"/>
              </a:buClr>
              <a:buSzPts val="1800"/>
              <a:buFont typeface="Squada One" panose="02000000000000000000"/>
              <a:buNone/>
              <a:defRPr sz="2400">
                <a:solidFill>
                  <a:schemeClr val="accent5"/>
                </a:solidFill>
                <a:latin typeface="Staatliches"/>
                <a:ea typeface="Staatliches"/>
                <a:cs typeface="Staatliches"/>
                <a:sym typeface="Staatliches"/>
              </a:defRPr>
            </a:lvl1pPr>
            <a:lvl2pPr lvl="1"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2pPr>
            <a:lvl3pPr lvl="2"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3pPr>
            <a:lvl4pPr lvl="3"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4pPr>
            <a:lvl5pPr lvl="4"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5pPr>
            <a:lvl6pPr lvl="5"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6pPr>
            <a:lvl7pPr lvl="6"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7pPr>
            <a:lvl8pPr lvl="7"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8pPr>
            <a:lvl9pPr lvl="8"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9pPr>
          </a:lstStyle>
          <a:p>
            <a:endParaRPr/>
          </a:p>
        </p:txBody>
      </p:sp>
      <p:sp>
        <p:nvSpPr>
          <p:cNvPr id="19" name="Google Shape;19;p4"/>
          <p:cNvSpPr txBox="1">
            <a:spLocks noGrp="1"/>
          </p:cNvSpPr>
          <p:nvPr>
            <p:ph type="subTitle" idx="2"/>
          </p:nvPr>
        </p:nvSpPr>
        <p:spPr>
          <a:xfrm>
            <a:off x="9100233" y="3173400"/>
            <a:ext cx="1478000" cy="76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3"/>
              </a:buClr>
              <a:buSzPts val="1800"/>
              <a:buFont typeface="Squada One" panose="02000000000000000000"/>
              <a:buNone/>
              <a:defRPr sz="2400">
                <a:solidFill>
                  <a:schemeClr val="accent5"/>
                </a:solidFill>
                <a:latin typeface="Staatliches"/>
                <a:ea typeface="Staatliches"/>
                <a:cs typeface="Staatliches"/>
                <a:sym typeface="Staatliches"/>
              </a:defRPr>
            </a:lvl1pPr>
            <a:lvl2pPr lvl="1"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2pPr>
            <a:lvl3pPr lvl="2"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3pPr>
            <a:lvl4pPr lvl="3"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4pPr>
            <a:lvl5pPr lvl="4"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5pPr>
            <a:lvl6pPr lvl="5"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6pPr>
            <a:lvl7pPr lvl="6"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7pPr>
            <a:lvl8pPr lvl="7"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8pPr>
            <a:lvl9pPr lvl="8"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9pPr>
          </a:lstStyle>
          <a:p>
            <a:endParaRPr/>
          </a:p>
        </p:txBody>
      </p:sp>
      <p:sp>
        <p:nvSpPr>
          <p:cNvPr id="20" name="Google Shape;20;p4"/>
          <p:cNvSpPr txBox="1">
            <a:spLocks noGrp="1"/>
          </p:cNvSpPr>
          <p:nvPr>
            <p:ph type="subTitle" idx="3"/>
          </p:nvPr>
        </p:nvSpPr>
        <p:spPr>
          <a:xfrm>
            <a:off x="5585984" y="772333"/>
            <a:ext cx="1859200" cy="76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3"/>
              </a:buClr>
              <a:buSzPts val="1800"/>
              <a:buFont typeface="Squada One" panose="02000000000000000000"/>
              <a:buNone/>
              <a:defRPr sz="2400">
                <a:solidFill>
                  <a:schemeClr val="accent5"/>
                </a:solidFill>
                <a:latin typeface="Staatliches"/>
                <a:ea typeface="Staatliches"/>
                <a:cs typeface="Staatliches"/>
                <a:sym typeface="Staatliches"/>
              </a:defRPr>
            </a:lvl1pPr>
            <a:lvl2pPr lvl="1"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2pPr>
            <a:lvl3pPr lvl="2"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3pPr>
            <a:lvl4pPr lvl="3"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4pPr>
            <a:lvl5pPr lvl="4"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5pPr>
            <a:lvl6pPr lvl="5"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6pPr>
            <a:lvl7pPr lvl="6"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7pPr>
            <a:lvl8pPr lvl="7"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8pPr>
            <a:lvl9pPr lvl="8"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9pPr>
          </a:lstStyle>
          <a:p>
            <a:endParaRPr/>
          </a:p>
        </p:txBody>
      </p:sp>
      <p:sp>
        <p:nvSpPr>
          <p:cNvPr id="21" name="Google Shape;21;p4"/>
          <p:cNvSpPr txBox="1">
            <a:spLocks noGrp="1"/>
          </p:cNvSpPr>
          <p:nvPr>
            <p:ph type="subTitle" idx="4"/>
          </p:nvPr>
        </p:nvSpPr>
        <p:spPr>
          <a:xfrm>
            <a:off x="1856189" y="772333"/>
            <a:ext cx="1529200" cy="76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3"/>
              </a:buClr>
              <a:buSzPts val="1800"/>
              <a:buFont typeface="Squada One" panose="02000000000000000000"/>
              <a:buNone/>
              <a:defRPr sz="2400">
                <a:solidFill>
                  <a:schemeClr val="accent5"/>
                </a:solidFill>
                <a:latin typeface="Staatliches"/>
                <a:ea typeface="Staatliches"/>
                <a:cs typeface="Staatliches"/>
                <a:sym typeface="Staatliches"/>
              </a:defRPr>
            </a:lvl1pPr>
            <a:lvl2pPr lvl="1"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2pPr>
            <a:lvl3pPr lvl="2"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3pPr>
            <a:lvl4pPr lvl="3"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4pPr>
            <a:lvl5pPr lvl="4"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5pPr>
            <a:lvl6pPr lvl="5"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6pPr>
            <a:lvl7pPr lvl="6"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7pPr>
            <a:lvl8pPr lvl="7"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8pPr>
            <a:lvl9pPr lvl="8"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9pPr>
          </a:lstStyle>
          <a:p>
            <a:endParaRPr/>
          </a:p>
        </p:txBody>
      </p:sp>
      <p:sp>
        <p:nvSpPr>
          <p:cNvPr id="22" name="Google Shape;22;p4"/>
          <p:cNvSpPr txBox="1">
            <a:spLocks noGrp="1"/>
          </p:cNvSpPr>
          <p:nvPr>
            <p:ph type="subTitle" idx="5"/>
          </p:nvPr>
        </p:nvSpPr>
        <p:spPr>
          <a:xfrm>
            <a:off x="5574768" y="4989632"/>
            <a:ext cx="1793200" cy="76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3"/>
              </a:buClr>
              <a:buSzPts val="1800"/>
              <a:buFont typeface="Squada One" panose="02000000000000000000"/>
              <a:buNone/>
              <a:defRPr sz="2400">
                <a:solidFill>
                  <a:schemeClr val="accent5"/>
                </a:solidFill>
                <a:latin typeface="Staatliches"/>
                <a:ea typeface="Staatliches"/>
                <a:cs typeface="Staatliches"/>
                <a:sym typeface="Staatliches"/>
              </a:defRPr>
            </a:lvl1pPr>
            <a:lvl2pPr lvl="1"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2pPr>
            <a:lvl3pPr lvl="2"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3pPr>
            <a:lvl4pPr lvl="3"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4pPr>
            <a:lvl5pPr lvl="4"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5pPr>
            <a:lvl6pPr lvl="5"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6pPr>
            <a:lvl7pPr lvl="6"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7pPr>
            <a:lvl8pPr lvl="7"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8pPr>
            <a:lvl9pPr lvl="8"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9pPr>
          </a:lstStyle>
          <a:p>
            <a:endParaRPr/>
          </a:p>
        </p:txBody>
      </p:sp>
      <p:sp>
        <p:nvSpPr>
          <p:cNvPr id="23" name="Google Shape;23;p4"/>
          <p:cNvSpPr txBox="1">
            <a:spLocks noGrp="1"/>
          </p:cNvSpPr>
          <p:nvPr>
            <p:ph type="subTitle" idx="6"/>
          </p:nvPr>
        </p:nvSpPr>
        <p:spPr>
          <a:xfrm>
            <a:off x="1856189" y="2626600"/>
            <a:ext cx="1859200" cy="76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3"/>
              </a:buClr>
              <a:buSzPts val="1800"/>
              <a:buFont typeface="Squada One" panose="02000000000000000000"/>
              <a:buNone/>
              <a:defRPr sz="2400">
                <a:solidFill>
                  <a:schemeClr val="accent5"/>
                </a:solidFill>
                <a:latin typeface="Staatliches"/>
                <a:ea typeface="Staatliches"/>
                <a:cs typeface="Staatliches"/>
                <a:sym typeface="Staatliches"/>
              </a:defRPr>
            </a:lvl1pPr>
            <a:lvl2pPr lvl="1"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2pPr>
            <a:lvl3pPr lvl="2"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3pPr>
            <a:lvl4pPr lvl="3"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4pPr>
            <a:lvl5pPr lvl="4"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5pPr>
            <a:lvl6pPr lvl="5"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6pPr>
            <a:lvl7pPr lvl="6"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7pPr>
            <a:lvl8pPr lvl="7"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8pPr>
            <a:lvl9pPr lvl="8" rtl="0">
              <a:lnSpc>
                <a:spcPct val="100000"/>
              </a:lnSpc>
              <a:spcBef>
                <a:spcPts val="0"/>
              </a:spcBef>
              <a:spcAft>
                <a:spcPts val="0"/>
              </a:spcAft>
              <a:buClr>
                <a:schemeClr val="accent3"/>
              </a:buClr>
              <a:buSzPts val="1800"/>
              <a:buFont typeface="Squada One" panose="02000000000000000000"/>
              <a:buNone/>
              <a:defRPr sz="2400">
                <a:solidFill>
                  <a:schemeClr val="accent3"/>
                </a:solidFill>
                <a:latin typeface="Squada One" panose="02000000000000000000"/>
                <a:ea typeface="Squada One" panose="02000000000000000000"/>
                <a:cs typeface="Squada One" panose="02000000000000000000"/>
                <a:sym typeface="Squada One" panose="02000000000000000000"/>
              </a:defRPr>
            </a:lvl9pPr>
          </a:lstStyle>
          <a:p>
            <a:endParaRPr/>
          </a:p>
        </p:txBody>
      </p:sp>
      <p:sp>
        <p:nvSpPr>
          <p:cNvPr id="24" name="Google Shape;24;p4"/>
          <p:cNvSpPr txBox="1">
            <a:spLocks noGrp="1"/>
          </p:cNvSpPr>
          <p:nvPr>
            <p:ph type="subTitle" idx="7"/>
          </p:nvPr>
        </p:nvSpPr>
        <p:spPr>
          <a:xfrm>
            <a:off x="1880965" y="1317033"/>
            <a:ext cx="2220800" cy="7632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600"/>
            </a:lvl1pPr>
            <a:lvl2pPr lvl="1" rtl="0">
              <a:lnSpc>
                <a:spcPct val="100000"/>
              </a:lnSpc>
              <a:spcBef>
                <a:spcPts val="0"/>
              </a:spcBef>
              <a:spcAft>
                <a:spcPts val="0"/>
              </a:spcAft>
              <a:buSzPts val="1000"/>
              <a:buNone/>
              <a:defRPr sz="1335"/>
            </a:lvl2pPr>
            <a:lvl3pPr lvl="2" rtl="0">
              <a:lnSpc>
                <a:spcPct val="100000"/>
              </a:lnSpc>
              <a:spcBef>
                <a:spcPts val="0"/>
              </a:spcBef>
              <a:spcAft>
                <a:spcPts val="0"/>
              </a:spcAft>
              <a:buSzPts val="1000"/>
              <a:buNone/>
              <a:defRPr sz="1335"/>
            </a:lvl3pPr>
            <a:lvl4pPr lvl="3" rtl="0">
              <a:lnSpc>
                <a:spcPct val="100000"/>
              </a:lnSpc>
              <a:spcBef>
                <a:spcPts val="0"/>
              </a:spcBef>
              <a:spcAft>
                <a:spcPts val="0"/>
              </a:spcAft>
              <a:buSzPts val="1000"/>
              <a:buNone/>
              <a:defRPr sz="1335"/>
            </a:lvl4pPr>
            <a:lvl5pPr lvl="4" rtl="0">
              <a:lnSpc>
                <a:spcPct val="100000"/>
              </a:lnSpc>
              <a:spcBef>
                <a:spcPts val="0"/>
              </a:spcBef>
              <a:spcAft>
                <a:spcPts val="0"/>
              </a:spcAft>
              <a:buSzPts val="1000"/>
              <a:buNone/>
              <a:defRPr sz="1335"/>
            </a:lvl5pPr>
            <a:lvl6pPr lvl="5" rtl="0">
              <a:lnSpc>
                <a:spcPct val="100000"/>
              </a:lnSpc>
              <a:spcBef>
                <a:spcPts val="0"/>
              </a:spcBef>
              <a:spcAft>
                <a:spcPts val="0"/>
              </a:spcAft>
              <a:buSzPts val="1000"/>
              <a:buNone/>
              <a:defRPr sz="1335"/>
            </a:lvl6pPr>
            <a:lvl7pPr lvl="6" rtl="0">
              <a:lnSpc>
                <a:spcPct val="100000"/>
              </a:lnSpc>
              <a:spcBef>
                <a:spcPts val="0"/>
              </a:spcBef>
              <a:spcAft>
                <a:spcPts val="0"/>
              </a:spcAft>
              <a:buSzPts val="1000"/>
              <a:buNone/>
              <a:defRPr sz="1335"/>
            </a:lvl7pPr>
            <a:lvl8pPr lvl="7" rtl="0">
              <a:lnSpc>
                <a:spcPct val="100000"/>
              </a:lnSpc>
              <a:spcBef>
                <a:spcPts val="0"/>
              </a:spcBef>
              <a:spcAft>
                <a:spcPts val="0"/>
              </a:spcAft>
              <a:buSzPts val="1000"/>
              <a:buNone/>
              <a:defRPr sz="1335"/>
            </a:lvl8pPr>
            <a:lvl9pPr lvl="8" rtl="0">
              <a:lnSpc>
                <a:spcPct val="100000"/>
              </a:lnSpc>
              <a:spcBef>
                <a:spcPts val="0"/>
              </a:spcBef>
              <a:spcAft>
                <a:spcPts val="0"/>
              </a:spcAft>
              <a:buSzPts val="1000"/>
              <a:buNone/>
              <a:defRPr sz="1335"/>
            </a:lvl9pPr>
          </a:lstStyle>
          <a:p>
            <a:endParaRPr/>
          </a:p>
        </p:txBody>
      </p:sp>
      <p:sp>
        <p:nvSpPr>
          <p:cNvPr id="25" name="Google Shape;25;p4"/>
          <p:cNvSpPr txBox="1">
            <a:spLocks noGrp="1"/>
          </p:cNvSpPr>
          <p:nvPr>
            <p:ph type="subTitle" idx="8"/>
          </p:nvPr>
        </p:nvSpPr>
        <p:spPr>
          <a:xfrm>
            <a:off x="5599535" y="5531655"/>
            <a:ext cx="2098000" cy="76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000"/>
              <a:buNone/>
              <a:defRPr sz="1600">
                <a:solidFill>
                  <a:schemeClr val="lt1"/>
                </a:solidFill>
              </a:defRPr>
            </a:lvl1pPr>
            <a:lvl2pPr lvl="1" rtl="0">
              <a:lnSpc>
                <a:spcPct val="100000"/>
              </a:lnSpc>
              <a:spcBef>
                <a:spcPts val="0"/>
              </a:spcBef>
              <a:spcAft>
                <a:spcPts val="0"/>
              </a:spcAft>
              <a:buClr>
                <a:schemeClr val="lt1"/>
              </a:buClr>
              <a:buSzPts val="1000"/>
              <a:buNone/>
              <a:defRPr sz="1335">
                <a:solidFill>
                  <a:schemeClr val="lt1"/>
                </a:solidFill>
              </a:defRPr>
            </a:lvl2pPr>
            <a:lvl3pPr lvl="2" rtl="0">
              <a:lnSpc>
                <a:spcPct val="100000"/>
              </a:lnSpc>
              <a:spcBef>
                <a:spcPts val="0"/>
              </a:spcBef>
              <a:spcAft>
                <a:spcPts val="0"/>
              </a:spcAft>
              <a:buClr>
                <a:schemeClr val="lt1"/>
              </a:buClr>
              <a:buSzPts val="1000"/>
              <a:buNone/>
              <a:defRPr sz="1335">
                <a:solidFill>
                  <a:schemeClr val="lt1"/>
                </a:solidFill>
              </a:defRPr>
            </a:lvl3pPr>
            <a:lvl4pPr lvl="3" rtl="0">
              <a:lnSpc>
                <a:spcPct val="100000"/>
              </a:lnSpc>
              <a:spcBef>
                <a:spcPts val="0"/>
              </a:spcBef>
              <a:spcAft>
                <a:spcPts val="0"/>
              </a:spcAft>
              <a:buClr>
                <a:schemeClr val="lt1"/>
              </a:buClr>
              <a:buSzPts val="1000"/>
              <a:buNone/>
              <a:defRPr sz="1335">
                <a:solidFill>
                  <a:schemeClr val="lt1"/>
                </a:solidFill>
              </a:defRPr>
            </a:lvl4pPr>
            <a:lvl5pPr lvl="4" rtl="0">
              <a:lnSpc>
                <a:spcPct val="100000"/>
              </a:lnSpc>
              <a:spcBef>
                <a:spcPts val="0"/>
              </a:spcBef>
              <a:spcAft>
                <a:spcPts val="0"/>
              </a:spcAft>
              <a:buClr>
                <a:schemeClr val="lt1"/>
              </a:buClr>
              <a:buSzPts val="1000"/>
              <a:buNone/>
              <a:defRPr sz="1335">
                <a:solidFill>
                  <a:schemeClr val="lt1"/>
                </a:solidFill>
              </a:defRPr>
            </a:lvl5pPr>
            <a:lvl6pPr lvl="5" rtl="0">
              <a:lnSpc>
                <a:spcPct val="100000"/>
              </a:lnSpc>
              <a:spcBef>
                <a:spcPts val="0"/>
              </a:spcBef>
              <a:spcAft>
                <a:spcPts val="0"/>
              </a:spcAft>
              <a:buClr>
                <a:schemeClr val="lt1"/>
              </a:buClr>
              <a:buSzPts val="1000"/>
              <a:buNone/>
              <a:defRPr sz="1335">
                <a:solidFill>
                  <a:schemeClr val="lt1"/>
                </a:solidFill>
              </a:defRPr>
            </a:lvl6pPr>
            <a:lvl7pPr lvl="6" rtl="0">
              <a:lnSpc>
                <a:spcPct val="100000"/>
              </a:lnSpc>
              <a:spcBef>
                <a:spcPts val="0"/>
              </a:spcBef>
              <a:spcAft>
                <a:spcPts val="0"/>
              </a:spcAft>
              <a:buClr>
                <a:schemeClr val="lt1"/>
              </a:buClr>
              <a:buSzPts val="1000"/>
              <a:buNone/>
              <a:defRPr sz="1335">
                <a:solidFill>
                  <a:schemeClr val="lt1"/>
                </a:solidFill>
              </a:defRPr>
            </a:lvl7pPr>
            <a:lvl8pPr lvl="7" rtl="0">
              <a:lnSpc>
                <a:spcPct val="100000"/>
              </a:lnSpc>
              <a:spcBef>
                <a:spcPts val="0"/>
              </a:spcBef>
              <a:spcAft>
                <a:spcPts val="0"/>
              </a:spcAft>
              <a:buClr>
                <a:schemeClr val="lt1"/>
              </a:buClr>
              <a:buSzPts val="1000"/>
              <a:buNone/>
              <a:defRPr sz="1335">
                <a:solidFill>
                  <a:schemeClr val="lt1"/>
                </a:solidFill>
              </a:defRPr>
            </a:lvl8pPr>
            <a:lvl9pPr lvl="8" rtl="0">
              <a:lnSpc>
                <a:spcPct val="100000"/>
              </a:lnSpc>
              <a:spcBef>
                <a:spcPts val="0"/>
              </a:spcBef>
              <a:spcAft>
                <a:spcPts val="0"/>
              </a:spcAft>
              <a:buClr>
                <a:schemeClr val="lt1"/>
              </a:buClr>
              <a:buSzPts val="1000"/>
              <a:buNone/>
              <a:defRPr sz="1335">
                <a:solidFill>
                  <a:schemeClr val="lt1"/>
                </a:solidFill>
              </a:defRPr>
            </a:lvl9pPr>
          </a:lstStyle>
          <a:p>
            <a:endParaRPr/>
          </a:p>
        </p:txBody>
      </p:sp>
      <p:sp>
        <p:nvSpPr>
          <p:cNvPr id="26" name="Google Shape;26;p4"/>
          <p:cNvSpPr txBox="1">
            <a:spLocks noGrp="1"/>
          </p:cNvSpPr>
          <p:nvPr>
            <p:ph type="subTitle" idx="9"/>
          </p:nvPr>
        </p:nvSpPr>
        <p:spPr>
          <a:xfrm>
            <a:off x="1880965" y="3174497"/>
            <a:ext cx="2220800" cy="7632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600"/>
            </a:lvl1pPr>
            <a:lvl2pPr lvl="1" rtl="0">
              <a:lnSpc>
                <a:spcPct val="100000"/>
              </a:lnSpc>
              <a:spcBef>
                <a:spcPts val="0"/>
              </a:spcBef>
              <a:spcAft>
                <a:spcPts val="0"/>
              </a:spcAft>
              <a:buSzPts val="1000"/>
              <a:buNone/>
              <a:defRPr sz="1335"/>
            </a:lvl2pPr>
            <a:lvl3pPr lvl="2" rtl="0">
              <a:lnSpc>
                <a:spcPct val="100000"/>
              </a:lnSpc>
              <a:spcBef>
                <a:spcPts val="0"/>
              </a:spcBef>
              <a:spcAft>
                <a:spcPts val="0"/>
              </a:spcAft>
              <a:buSzPts val="1000"/>
              <a:buNone/>
              <a:defRPr sz="1335"/>
            </a:lvl3pPr>
            <a:lvl4pPr lvl="3" rtl="0">
              <a:lnSpc>
                <a:spcPct val="100000"/>
              </a:lnSpc>
              <a:spcBef>
                <a:spcPts val="0"/>
              </a:spcBef>
              <a:spcAft>
                <a:spcPts val="0"/>
              </a:spcAft>
              <a:buSzPts val="1000"/>
              <a:buNone/>
              <a:defRPr sz="1335"/>
            </a:lvl4pPr>
            <a:lvl5pPr lvl="4" rtl="0">
              <a:lnSpc>
                <a:spcPct val="100000"/>
              </a:lnSpc>
              <a:spcBef>
                <a:spcPts val="0"/>
              </a:spcBef>
              <a:spcAft>
                <a:spcPts val="0"/>
              </a:spcAft>
              <a:buSzPts val="1000"/>
              <a:buNone/>
              <a:defRPr sz="1335"/>
            </a:lvl5pPr>
            <a:lvl6pPr lvl="5" rtl="0">
              <a:lnSpc>
                <a:spcPct val="100000"/>
              </a:lnSpc>
              <a:spcBef>
                <a:spcPts val="0"/>
              </a:spcBef>
              <a:spcAft>
                <a:spcPts val="0"/>
              </a:spcAft>
              <a:buSzPts val="1000"/>
              <a:buNone/>
              <a:defRPr sz="1335"/>
            </a:lvl6pPr>
            <a:lvl7pPr lvl="6" rtl="0">
              <a:lnSpc>
                <a:spcPct val="100000"/>
              </a:lnSpc>
              <a:spcBef>
                <a:spcPts val="0"/>
              </a:spcBef>
              <a:spcAft>
                <a:spcPts val="0"/>
              </a:spcAft>
              <a:buSzPts val="1000"/>
              <a:buNone/>
              <a:defRPr sz="1335"/>
            </a:lvl7pPr>
            <a:lvl8pPr lvl="7" rtl="0">
              <a:lnSpc>
                <a:spcPct val="100000"/>
              </a:lnSpc>
              <a:spcBef>
                <a:spcPts val="0"/>
              </a:spcBef>
              <a:spcAft>
                <a:spcPts val="0"/>
              </a:spcAft>
              <a:buSzPts val="1000"/>
              <a:buNone/>
              <a:defRPr sz="1335"/>
            </a:lvl8pPr>
            <a:lvl9pPr lvl="8" rtl="0">
              <a:lnSpc>
                <a:spcPct val="100000"/>
              </a:lnSpc>
              <a:spcBef>
                <a:spcPts val="0"/>
              </a:spcBef>
              <a:spcAft>
                <a:spcPts val="0"/>
              </a:spcAft>
              <a:buSzPts val="1000"/>
              <a:buNone/>
              <a:defRPr sz="1335"/>
            </a:lvl9pPr>
          </a:lstStyle>
          <a:p>
            <a:endParaRPr/>
          </a:p>
        </p:txBody>
      </p:sp>
      <p:sp>
        <p:nvSpPr>
          <p:cNvPr id="27" name="Google Shape;27;p4"/>
          <p:cNvSpPr txBox="1">
            <a:spLocks noGrp="1"/>
          </p:cNvSpPr>
          <p:nvPr>
            <p:ph type="subTitle" idx="13"/>
          </p:nvPr>
        </p:nvSpPr>
        <p:spPr>
          <a:xfrm>
            <a:off x="5610765" y="1317033"/>
            <a:ext cx="2220800" cy="7632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600"/>
            </a:lvl1pPr>
            <a:lvl2pPr lvl="1" rtl="0">
              <a:lnSpc>
                <a:spcPct val="100000"/>
              </a:lnSpc>
              <a:spcBef>
                <a:spcPts val="0"/>
              </a:spcBef>
              <a:spcAft>
                <a:spcPts val="0"/>
              </a:spcAft>
              <a:buSzPts val="1000"/>
              <a:buNone/>
              <a:defRPr sz="1335"/>
            </a:lvl2pPr>
            <a:lvl3pPr lvl="2" rtl="0">
              <a:lnSpc>
                <a:spcPct val="100000"/>
              </a:lnSpc>
              <a:spcBef>
                <a:spcPts val="0"/>
              </a:spcBef>
              <a:spcAft>
                <a:spcPts val="0"/>
              </a:spcAft>
              <a:buSzPts val="1000"/>
              <a:buNone/>
              <a:defRPr sz="1335"/>
            </a:lvl3pPr>
            <a:lvl4pPr lvl="3" rtl="0">
              <a:lnSpc>
                <a:spcPct val="100000"/>
              </a:lnSpc>
              <a:spcBef>
                <a:spcPts val="0"/>
              </a:spcBef>
              <a:spcAft>
                <a:spcPts val="0"/>
              </a:spcAft>
              <a:buSzPts val="1000"/>
              <a:buNone/>
              <a:defRPr sz="1335"/>
            </a:lvl4pPr>
            <a:lvl5pPr lvl="4" rtl="0">
              <a:lnSpc>
                <a:spcPct val="100000"/>
              </a:lnSpc>
              <a:spcBef>
                <a:spcPts val="0"/>
              </a:spcBef>
              <a:spcAft>
                <a:spcPts val="0"/>
              </a:spcAft>
              <a:buSzPts val="1000"/>
              <a:buNone/>
              <a:defRPr sz="1335"/>
            </a:lvl5pPr>
            <a:lvl6pPr lvl="5" rtl="0">
              <a:lnSpc>
                <a:spcPct val="100000"/>
              </a:lnSpc>
              <a:spcBef>
                <a:spcPts val="0"/>
              </a:spcBef>
              <a:spcAft>
                <a:spcPts val="0"/>
              </a:spcAft>
              <a:buSzPts val="1000"/>
              <a:buNone/>
              <a:defRPr sz="1335"/>
            </a:lvl6pPr>
            <a:lvl7pPr lvl="6" rtl="0">
              <a:lnSpc>
                <a:spcPct val="100000"/>
              </a:lnSpc>
              <a:spcBef>
                <a:spcPts val="0"/>
              </a:spcBef>
              <a:spcAft>
                <a:spcPts val="0"/>
              </a:spcAft>
              <a:buSzPts val="1000"/>
              <a:buNone/>
              <a:defRPr sz="1335"/>
            </a:lvl7pPr>
            <a:lvl8pPr lvl="7" rtl="0">
              <a:lnSpc>
                <a:spcPct val="100000"/>
              </a:lnSpc>
              <a:spcBef>
                <a:spcPts val="0"/>
              </a:spcBef>
              <a:spcAft>
                <a:spcPts val="0"/>
              </a:spcAft>
              <a:buSzPts val="1000"/>
              <a:buNone/>
              <a:defRPr sz="1335"/>
            </a:lvl8pPr>
            <a:lvl9pPr lvl="8" rtl="0">
              <a:lnSpc>
                <a:spcPct val="100000"/>
              </a:lnSpc>
              <a:spcBef>
                <a:spcPts val="0"/>
              </a:spcBef>
              <a:spcAft>
                <a:spcPts val="0"/>
              </a:spcAft>
              <a:buSzPts val="1000"/>
              <a:buNone/>
              <a:defRPr sz="1335"/>
            </a:lvl9pPr>
          </a:lstStyle>
          <a:p>
            <a:endParaRPr/>
          </a:p>
        </p:txBody>
      </p:sp>
      <p:sp>
        <p:nvSpPr>
          <p:cNvPr id="28" name="Google Shape;28;p4"/>
          <p:cNvSpPr txBox="1">
            <a:spLocks noGrp="1"/>
          </p:cNvSpPr>
          <p:nvPr>
            <p:ph type="subTitle" idx="14"/>
          </p:nvPr>
        </p:nvSpPr>
        <p:spPr>
          <a:xfrm>
            <a:off x="9125001" y="5531655"/>
            <a:ext cx="2220800" cy="76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000"/>
              <a:buNone/>
              <a:defRPr sz="1600">
                <a:solidFill>
                  <a:schemeClr val="lt1"/>
                </a:solidFill>
              </a:defRPr>
            </a:lvl1pPr>
            <a:lvl2pPr lvl="1" rtl="0">
              <a:lnSpc>
                <a:spcPct val="100000"/>
              </a:lnSpc>
              <a:spcBef>
                <a:spcPts val="0"/>
              </a:spcBef>
              <a:spcAft>
                <a:spcPts val="0"/>
              </a:spcAft>
              <a:buClr>
                <a:schemeClr val="lt1"/>
              </a:buClr>
              <a:buSzPts val="1000"/>
              <a:buNone/>
              <a:defRPr sz="1335">
                <a:solidFill>
                  <a:schemeClr val="lt1"/>
                </a:solidFill>
              </a:defRPr>
            </a:lvl2pPr>
            <a:lvl3pPr lvl="2" rtl="0">
              <a:lnSpc>
                <a:spcPct val="100000"/>
              </a:lnSpc>
              <a:spcBef>
                <a:spcPts val="0"/>
              </a:spcBef>
              <a:spcAft>
                <a:spcPts val="0"/>
              </a:spcAft>
              <a:buClr>
                <a:schemeClr val="lt1"/>
              </a:buClr>
              <a:buSzPts val="1000"/>
              <a:buNone/>
              <a:defRPr sz="1335">
                <a:solidFill>
                  <a:schemeClr val="lt1"/>
                </a:solidFill>
              </a:defRPr>
            </a:lvl3pPr>
            <a:lvl4pPr lvl="3" rtl="0">
              <a:lnSpc>
                <a:spcPct val="100000"/>
              </a:lnSpc>
              <a:spcBef>
                <a:spcPts val="0"/>
              </a:spcBef>
              <a:spcAft>
                <a:spcPts val="0"/>
              </a:spcAft>
              <a:buClr>
                <a:schemeClr val="lt1"/>
              </a:buClr>
              <a:buSzPts val="1000"/>
              <a:buNone/>
              <a:defRPr sz="1335">
                <a:solidFill>
                  <a:schemeClr val="lt1"/>
                </a:solidFill>
              </a:defRPr>
            </a:lvl4pPr>
            <a:lvl5pPr lvl="4" rtl="0">
              <a:lnSpc>
                <a:spcPct val="100000"/>
              </a:lnSpc>
              <a:spcBef>
                <a:spcPts val="0"/>
              </a:spcBef>
              <a:spcAft>
                <a:spcPts val="0"/>
              </a:spcAft>
              <a:buClr>
                <a:schemeClr val="lt1"/>
              </a:buClr>
              <a:buSzPts val="1000"/>
              <a:buNone/>
              <a:defRPr sz="1335">
                <a:solidFill>
                  <a:schemeClr val="lt1"/>
                </a:solidFill>
              </a:defRPr>
            </a:lvl5pPr>
            <a:lvl6pPr lvl="5" rtl="0">
              <a:lnSpc>
                <a:spcPct val="100000"/>
              </a:lnSpc>
              <a:spcBef>
                <a:spcPts val="0"/>
              </a:spcBef>
              <a:spcAft>
                <a:spcPts val="0"/>
              </a:spcAft>
              <a:buClr>
                <a:schemeClr val="lt1"/>
              </a:buClr>
              <a:buSzPts val="1000"/>
              <a:buNone/>
              <a:defRPr sz="1335">
                <a:solidFill>
                  <a:schemeClr val="lt1"/>
                </a:solidFill>
              </a:defRPr>
            </a:lvl6pPr>
            <a:lvl7pPr lvl="6" rtl="0">
              <a:lnSpc>
                <a:spcPct val="100000"/>
              </a:lnSpc>
              <a:spcBef>
                <a:spcPts val="0"/>
              </a:spcBef>
              <a:spcAft>
                <a:spcPts val="0"/>
              </a:spcAft>
              <a:buClr>
                <a:schemeClr val="lt1"/>
              </a:buClr>
              <a:buSzPts val="1000"/>
              <a:buNone/>
              <a:defRPr sz="1335">
                <a:solidFill>
                  <a:schemeClr val="lt1"/>
                </a:solidFill>
              </a:defRPr>
            </a:lvl7pPr>
            <a:lvl8pPr lvl="7" rtl="0">
              <a:lnSpc>
                <a:spcPct val="100000"/>
              </a:lnSpc>
              <a:spcBef>
                <a:spcPts val="0"/>
              </a:spcBef>
              <a:spcAft>
                <a:spcPts val="0"/>
              </a:spcAft>
              <a:buClr>
                <a:schemeClr val="lt1"/>
              </a:buClr>
              <a:buSzPts val="1000"/>
              <a:buNone/>
              <a:defRPr sz="1335">
                <a:solidFill>
                  <a:schemeClr val="lt1"/>
                </a:solidFill>
              </a:defRPr>
            </a:lvl8pPr>
            <a:lvl9pPr lvl="8" rtl="0">
              <a:lnSpc>
                <a:spcPct val="100000"/>
              </a:lnSpc>
              <a:spcBef>
                <a:spcPts val="0"/>
              </a:spcBef>
              <a:spcAft>
                <a:spcPts val="0"/>
              </a:spcAft>
              <a:buClr>
                <a:schemeClr val="lt1"/>
              </a:buClr>
              <a:buSzPts val="1000"/>
              <a:buNone/>
              <a:defRPr sz="1335">
                <a:solidFill>
                  <a:schemeClr val="lt1"/>
                </a:solidFill>
              </a:defRPr>
            </a:lvl9pPr>
          </a:lstStyle>
          <a:p>
            <a:endParaRPr/>
          </a:p>
        </p:txBody>
      </p:sp>
      <p:sp>
        <p:nvSpPr>
          <p:cNvPr id="29" name="Google Shape;29;p4"/>
          <p:cNvSpPr txBox="1">
            <a:spLocks noGrp="1"/>
          </p:cNvSpPr>
          <p:nvPr>
            <p:ph type="subTitle" idx="15"/>
          </p:nvPr>
        </p:nvSpPr>
        <p:spPr>
          <a:xfrm>
            <a:off x="9125001" y="3721255"/>
            <a:ext cx="2220800" cy="76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000"/>
              <a:buNone/>
              <a:defRPr sz="1600">
                <a:solidFill>
                  <a:schemeClr val="lt1"/>
                </a:solidFill>
              </a:defRPr>
            </a:lvl1pPr>
            <a:lvl2pPr lvl="1" rtl="0">
              <a:lnSpc>
                <a:spcPct val="100000"/>
              </a:lnSpc>
              <a:spcBef>
                <a:spcPts val="0"/>
              </a:spcBef>
              <a:spcAft>
                <a:spcPts val="0"/>
              </a:spcAft>
              <a:buClr>
                <a:schemeClr val="lt1"/>
              </a:buClr>
              <a:buSzPts val="1000"/>
              <a:buNone/>
              <a:defRPr sz="1335">
                <a:solidFill>
                  <a:schemeClr val="lt1"/>
                </a:solidFill>
              </a:defRPr>
            </a:lvl2pPr>
            <a:lvl3pPr lvl="2" rtl="0">
              <a:lnSpc>
                <a:spcPct val="100000"/>
              </a:lnSpc>
              <a:spcBef>
                <a:spcPts val="0"/>
              </a:spcBef>
              <a:spcAft>
                <a:spcPts val="0"/>
              </a:spcAft>
              <a:buClr>
                <a:schemeClr val="lt1"/>
              </a:buClr>
              <a:buSzPts val="1000"/>
              <a:buNone/>
              <a:defRPr sz="1335">
                <a:solidFill>
                  <a:schemeClr val="lt1"/>
                </a:solidFill>
              </a:defRPr>
            </a:lvl3pPr>
            <a:lvl4pPr lvl="3" rtl="0">
              <a:lnSpc>
                <a:spcPct val="100000"/>
              </a:lnSpc>
              <a:spcBef>
                <a:spcPts val="0"/>
              </a:spcBef>
              <a:spcAft>
                <a:spcPts val="0"/>
              </a:spcAft>
              <a:buClr>
                <a:schemeClr val="lt1"/>
              </a:buClr>
              <a:buSzPts val="1000"/>
              <a:buNone/>
              <a:defRPr sz="1335">
                <a:solidFill>
                  <a:schemeClr val="lt1"/>
                </a:solidFill>
              </a:defRPr>
            </a:lvl4pPr>
            <a:lvl5pPr lvl="4" rtl="0">
              <a:lnSpc>
                <a:spcPct val="100000"/>
              </a:lnSpc>
              <a:spcBef>
                <a:spcPts val="0"/>
              </a:spcBef>
              <a:spcAft>
                <a:spcPts val="0"/>
              </a:spcAft>
              <a:buClr>
                <a:schemeClr val="lt1"/>
              </a:buClr>
              <a:buSzPts val="1000"/>
              <a:buNone/>
              <a:defRPr sz="1335">
                <a:solidFill>
                  <a:schemeClr val="lt1"/>
                </a:solidFill>
              </a:defRPr>
            </a:lvl5pPr>
            <a:lvl6pPr lvl="5" rtl="0">
              <a:lnSpc>
                <a:spcPct val="100000"/>
              </a:lnSpc>
              <a:spcBef>
                <a:spcPts val="0"/>
              </a:spcBef>
              <a:spcAft>
                <a:spcPts val="0"/>
              </a:spcAft>
              <a:buClr>
                <a:schemeClr val="lt1"/>
              </a:buClr>
              <a:buSzPts val="1000"/>
              <a:buNone/>
              <a:defRPr sz="1335">
                <a:solidFill>
                  <a:schemeClr val="lt1"/>
                </a:solidFill>
              </a:defRPr>
            </a:lvl6pPr>
            <a:lvl7pPr lvl="6" rtl="0">
              <a:lnSpc>
                <a:spcPct val="100000"/>
              </a:lnSpc>
              <a:spcBef>
                <a:spcPts val="0"/>
              </a:spcBef>
              <a:spcAft>
                <a:spcPts val="0"/>
              </a:spcAft>
              <a:buClr>
                <a:schemeClr val="lt1"/>
              </a:buClr>
              <a:buSzPts val="1000"/>
              <a:buNone/>
              <a:defRPr sz="1335">
                <a:solidFill>
                  <a:schemeClr val="lt1"/>
                </a:solidFill>
              </a:defRPr>
            </a:lvl7pPr>
            <a:lvl8pPr lvl="7" rtl="0">
              <a:lnSpc>
                <a:spcPct val="100000"/>
              </a:lnSpc>
              <a:spcBef>
                <a:spcPts val="0"/>
              </a:spcBef>
              <a:spcAft>
                <a:spcPts val="0"/>
              </a:spcAft>
              <a:buClr>
                <a:schemeClr val="lt1"/>
              </a:buClr>
              <a:buSzPts val="1000"/>
              <a:buNone/>
              <a:defRPr sz="1335">
                <a:solidFill>
                  <a:schemeClr val="lt1"/>
                </a:solidFill>
              </a:defRPr>
            </a:lvl8pPr>
            <a:lvl9pPr lvl="8" rtl="0">
              <a:lnSpc>
                <a:spcPct val="100000"/>
              </a:lnSpc>
              <a:spcBef>
                <a:spcPts val="0"/>
              </a:spcBef>
              <a:spcAft>
                <a:spcPts val="0"/>
              </a:spcAft>
              <a:buClr>
                <a:schemeClr val="lt1"/>
              </a:buClr>
              <a:buSzPts val="1000"/>
              <a:buNone/>
              <a:defRPr sz="1335">
                <a:solidFill>
                  <a:schemeClr val="lt1"/>
                </a:solidFill>
              </a:defRPr>
            </a:lvl9pPr>
          </a:lstStyle>
          <a:p>
            <a:endParaRPr/>
          </a:p>
        </p:txBody>
      </p:sp>
      <p:sp>
        <p:nvSpPr>
          <p:cNvPr id="30" name="Google Shape;30;p4"/>
          <p:cNvSpPr txBox="1">
            <a:spLocks noGrp="1"/>
          </p:cNvSpPr>
          <p:nvPr>
            <p:ph type="title" hasCustomPrompt="1"/>
          </p:nvPr>
        </p:nvSpPr>
        <p:spPr>
          <a:xfrm>
            <a:off x="810189" y="644659"/>
            <a:ext cx="10724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665">
                <a:solidFill>
                  <a:schemeClr val="accent5"/>
                </a:solidFill>
              </a:defRPr>
            </a:lvl1pPr>
            <a:lvl2pPr lvl="1"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31" name="Google Shape;31;p4"/>
          <p:cNvSpPr txBox="1">
            <a:spLocks noGrp="1"/>
          </p:cNvSpPr>
          <p:nvPr>
            <p:ph type="title" idx="16" hasCustomPrompt="1"/>
          </p:nvPr>
        </p:nvSpPr>
        <p:spPr>
          <a:xfrm>
            <a:off x="3985197" y="4861805"/>
            <a:ext cx="16160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665">
                <a:solidFill>
                  <a:schemeClr val="accent5"/>
                </a:solidFill>
              </a:defRPr>
            </a:lvl1pPr>
            <a:lvl2pPr lvl="1"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32" name="Google Shape;32;p4"/>
          <p:cNvSpPr txBox="1">
            <a:spLocks noGrp="1"/>
          </p:cNvSpPr>
          <p:nvPr>
            <p:ph type="title" idx="17" hasCustomPrompt="1"/>
          </p:nvPr>
        </p:nvSpPr>
        <p:spPr>
          <a:xfrm>
            <a:off x="810189" y="2514833"/>
            <a:ext cx="10724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665">
                <a:solidFill>
                  <a:schemeClr val="accent5"/>
                </a:solidFill>
              </a:defRPr>
            </a:lvl1pPr>
            <a:lvl2pPr lvl="1"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33" name="Google Shape;33;p4"/>
          <p:cNvSpPr txBox="1">
            <a:spLocks noGrp="1"/>
          </p:cNvSpPr>
          <p:nvPr>
            <p:ph type="title" idx="18" hasCustomPrompt="1"/>
          </p:nvPr>
        </p:nvSpPr>
        <p:spPr>
          <a:xfrm>
            <a:off x="4444943" y="644659"/>
            <a:ext cx="11408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665">
                <a:solidFill>
                  <a:schemeClr val="accent5"/>
                </a:solidFill>
              </a:defRPr>
            </a:lvl1pPr>
            <a:lvl2pPr lvl="1"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34" name="Google Shape;34;p4"/>
          <p:cNvSpPr txBox="1">
            <a:spLocks noGrp="1"/>
          </p:cNvSpPr>
          <p:nvPr>
            <p:ph type="title" idx="19" hasCustomPrompt="1"/>
          </p:nvPr>
        </p:nvSpPr>
        <p:spPr>
          <a:xfrm>
            <a:off x="7510372" y="4861805"/>
            <a:ext cx="16160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665">
                <a:solidFill>
                  <a:schemeClr val="accent5"/>
                </a:solidFill>
              </a:defRPr>
            </a:lvl1pPr>
            <a:lvl2pPr lvl="1"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35" name="Google Shape;35;p4"/>
          <p:cNvSpPr txBox="1">
            <a:spLocks noGrp="1"/>
          </p:cNvSpPr>
          <p:nvPr>
            <p:ph type="title" idx="20" hasCustomPrompt="1"/>
          </p:nvPr>
        </p:nvSpPr>
        <p:spPr>
          <a:xfrm>
            <a:off x="7510372" y="3044004"/>
            <a:ext cx="16160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665">
                <a:solidFill>
                  <a:schemeClr val="accent5"/>
                </a:solidFill>
              </a:defRPr>
            </a:lvl1pPr>
            <a:lvl2pPr lvl="1"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ext 1">
  <p:cSld name="CUSTOM_13">
    <p:bg>
      <p:bgPr>
        <a:solidFill>
          <a:schemeClr val="accent2"/>
        </a:solidFill>
        <a:effectLst/>
      </p:bgPr>
    </p:bg>
    <p:spTree>
      <p:nvGrpSpPr>
        <p:cNvPr id="1" name="Shape 36"/>
        <p:cNvGrpSpPr/>
        <p:nvPr/>
      </p:nvGrpSpPr>
      <p:grpSpPr>
        <a:xfrm>
          <a:off x="0" y="0"/>
          <a:ext cx="0" cy="0"/>
          <a:chOff x="0" y="0"/>
          <a:chExt cx="0" cy="0"/>
        </a:xfrm>
      </p:grpSpPr>
      <p:sp>
        <p:nvSpPr>
          <p:cNvPr id="37" name="Google Shape;37;p5"/>
          <p:cNvSpPr/>
          <p:nvPr/>
        </p:nvSpPr>
        <p:spPr>
          <a:xfrm>
            <a:off x="0" y="741333"/>
            <a:ext cx="1851600" cy="2356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chemeClr val="accent3"/>
              </a:solidFill>
            </a:endParaRPr>
          </a:p>
        </p:txBody>
      </p:sp>
      <p:sp>
        <p:nvSpPr>
          <p:cNvPr id="38" name="Google Shape;38;p5"/>
          <p:cNvSpPr txBox="1">
            <a:spLocks noGrp="1"/>
          </p:cNvSpPr>
          <p:nvPr>
            <p:ph type="title"/>
          </p:nvPr>
        </p:nvSpPr>
        <p:spPr>
          <a:xfrm>
            <a:off x="1141596" y="2222033"/>
            <a:ext cx="3168400" cy="1195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solidFill>
                  <a:schemeClr val="accent5"/>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9" name="Google Shape;39;p5"/>
          <p:cNvSpPr txBox="1">
            <a:spLocks noGrp="1"/>
          </p:cNvSpPr>
          <p:nvPr>
            <p:ph type="subTitle" idx="1"/>
          </p:nvPr>
        </p:nvSpPr>
        <p:spPr>
          <a:xfrm flipH="1">
            <a:off x="1141593" y="3681033"/>
            <a:ext cx="4091600" cy="15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100"/>
              <a:buNone/>
              <a:defRPr sz="1600">
                <a:solidFill>
                  <a:schemeClr val="lt1"/>
                </a:solidFill>
              </a:defRPr>
            </a:lvl1pPr>
            <a:lvl2pPr lvl="1" rtl="0">
              <a:lnSpc>
                <a:spcPct val="100000"/>
              </a:lnSpc>
              <a:spcBef>
                <a:spcPts val="0"/>
              </a:spcBef>
              <a:spcAft>
                <a:spcPts val="0"/>
              </a:spcAft>
              <a:buClr>
                <a:schemeClr val="dk2"/>
              </a:buClr>
              <a:buSzPts val="1100"/>
              <a:buNone/>
              <a:defRPr>
                <a:solidFill>
                  <a:schemeClr val="dk2"/>
                </a:solidFill>
              </a:defRPr>
            </a:lvl2pPr>
            <a:lvl3pPr lvl="2" rtl="0">
              <a:lnSpc>
                <a:spcPct val="100000"/>
              </a:lnSpc>
              <a:spcBef>
                <a:spcPts val="0"/>
              </a:spcBef>
              <a:spcAft>
                <a:spcPts val="0"/>
              </a:spcAft>
              <a:buClr>
                <a:schemeClr val="dk2"/>
              </a:buClr>
              <a:buSzPts val="1100"/>
              <a:buNone/>
              <a:defRPr>
                <a:solidFill>
                  <a:schemeClr val="dk2"/>
                </a:solidFill>
              </a:defRPr>
            </a:lvl3pPr>
            <a:lvl4pPr lvl="3" rtl="0">
              <a:lnSpc>
                <a:spcPct val="100000"/>
              </a:lnSpc>
              <a:spcBef>
                <a:spcPts val="0"/>
              </a:spcBef>
              <a:spcAft>
                <a:spcPts val="0"/>
              </a:spcAft>
              <a:buClr>
                <a:schemeClr val="dk2"/>
              </a:buClr>
              <a:buSzPts val="1100"/>
              <a:buNone/>
              <a:defRPr>
                <a:solidFill>
                  <a:schemeClr val="dk2"/>
                </a:solidFill>
              </a:defRPr>
            </a:lvl4pPr>
            <a:lvl5pPr lvl="4" rtl="0">
              <a:lnSpc>
                <a:spcPct val="100000"/>
              </a:lnSpc>
              <a:spcBef>
                <a:spcPts val="0"/>
              </a:spcBef>
              <a:spcAft>
                <a:spcPts val="0"/>
              </a:spcAft>
              <a:buClr>
                <a:schemeClr val="dk2"/>
              </a:buClr>
              <a:buSzPts val="1100"/>
              <a:buNone/>
              <a:defRPr>
                <a:solidFill>
                  <a:schemeClr val="dk2"/>
                </a:solidFill>
              </a:defRPr>
            </a:lvl5pPr>
            <a:lvl6pPr lvl="5" rtl="0">
              <a:lnSpc>
                <a:spcPct val="100000"/>
              </a:lnSpc>
              <a:spcBef>
                <a:spcPts val="0"/>
              </a:spcBef>
              <a:spcAft>
                <a:spcPts val="0"/>
              </a:spcAft>
              <a:buClr>
                <a:schemeClr val="dk2"/>
              </a:buClr>
              <a:buSzPts val="1100"/>
              <a:buNone/>
              <a:defRPr>
                <a:solidFill>
                  <a:schemeClr val="dk2"/>
                </a:solidFill>
              </a:defRPr>
            </a:lvl6pPr>
            <a:lvl7pPr lvl="6" rtl="0">
              <a:lnSpc>
                <a:spcPct val="100000"/>
              </a:lnSpc>
              <a:spcBef>
                <a:spcPts val="0"/>
              </a:spcBef>
              <a:spcAft>
                <a:spcPts val="0"/>
              </a:spcAft>
              <a:buClr>
                <a:schemeClr val="dk2"/>
              </a:buClr>
              <a:buSzPts val="1100"/>
              <a:buNone/>
              <a:defRPr>
                <a:solidFill>
                  <a:schemeClr val="dk2"/>
                </a:solidFill>
              </a:defRPr>
            </a:lvl7pPr>
            <a:lvl8pPr lvl="7" rtl="0">
              <a:lnSpc>
                <a:spcPct val="100000"/>
              </a:lnSpc>
              <a:spcBef>
                <a:spcPts val="0"/>
              </a:spcBef>
              <a:spcAft>
                <a:spcPts val="0"/>
              </a:spcAft>
              <a:buClr>
                <a:schemeClr val="dk2"/>
              </a:buClr>
              <a:buSzPts val="1100"/>
              <a:buNone/>
              <a:defRPr>
                <a:solidFill>
                  <a:schemeClr val="dk2"/>
                </a:solidFill>
              </a:defRPr>
            </a:lvl8pPr>
            <a:lvl9pPr lvl="8" rtl="0">
              <a:lnSpc>
                <a:spcPct val="100000"/>
              </a:lnSpc>
              <a:spcBef>
                <a:spcPts val="0"/>
              </a:spcBef>
              <a:spcAft>
                <a:spcPts val="0"/>
              </a:spcAft>
              <a:buClr>
                <a:schemeClr val="dk2"/>
              </a:buClr>
              <a:buSzPts val="1100"/>
              <a:buNone/>
              <a:defRPr>
                <a:solidFill>
                  <a:schemeClr val="dk2"/>
                </a:solidFill>
              </a:defRPr>
            </a:lvl9pPr>
          </a:lstStyle>
          <a:p>
            <a:endParaRPr/>
          </a:p>
        </p:txBody>
      </p:sp>
      <p:sp>
        <p:nvSpPr>
          <p:cNvPr id="40" name="Google Shape;40;p5"/>
          <p:cNvSpPr/>
          <p:nvPr/>
        </p:nvSpPr>
        <p:spPr>
          <a:xfrm flipH="1">
            <a:off x="8864967" y="4915933"/>
            <a:ext cx="3379600" cy="19420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Four columns">
  <p:cSld name="CUSTOM_14_1">
    <p:bg>
      <p:bgPr>
        <a:solidFill>
          <a:schemeClr val="accent2"/>
        </a:solidFill>
        <a:effectLst/>
      </p:bgPr>
    </p:bg>
    <p:spTree>
      <p:nvGrpSpPr>
        <p:cNvPr id="1" name="Shape 41"/>
        <p:cNvGrpSpPr/>
        <p:nvPr/>
      </p:nvGrpSpPr>
      <p:grpSpPr>
        <a:xfrm>
          <a:off x="0" y="0"/>
          <a:ext cx="0" cy="0"/>
          <a:chOff x="0" y="0"/>
          <a:chExt cx="0" cy="0"/>
        </a:xfrm>
      </p:grpSpPr>
      <p:sp>
        <p:nvSpPr>
          <p:cNvPr id="42" name="Google Shape;42;p6"/>
          <p:cNvSpPr/>
          <p:nvPr/>
        </p:nvSpPr>
        <p:spPr>
          <a:xfrm>
            <a:off x="0" y="741333"/>
            <a:ext cx="1851600" cy="31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 name="Google Shape;43;p6"/>
          <p:cNvSpPr txBox="1">
            <a:spLocks noGrp="1"/>
          </p:cNvSpPr>
          <p:nvPr>
            <p:ph type="subTitle" idx="1"/>
          </p:nvPr>
        </p:nvSpPr>
        <p:spPr>
          <a:xfrm>
            <a:off x="6943133" y="5062161"/>
            <a:ext cx="3180000" cy="40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400">
                <a:solidFill>
                  <a:schemeClr val="accent5"/>
                </a:solidFill>
                <a:latin typeface="Staatliches"/>
                <a:ea typeface="Staatliches"/>
                <a:cs typeface="Staatliches"/>
                <a:sym typeface="Staatliches"/>
              </a:defRPr>
            </a:lvl1pPr>
            <a:lvl2pPr lvl="1"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2pPr>
            <a:lvl3pPr lvl="2"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3pPr>
            <a:lvl4pPr lvl="3"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4pPr>
            <a:lvl5pPr lvl="4"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5pPr>
            <a:lvl6pPr lvl="5"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6pPr>
            <a:lvl7pPr lvl="6"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7pPr>
            <a:lvl8pPr lvl="7"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8pPr>
            <a:lvl9pPr lvl="8" rtl="0">
              <a:lnSpc>
                <a:spcPct val="100000"/>
              </a:lnSpc>
              <a:spcBef>
                <a:spcPct val="427000"/>
              </a:spcBef>
              <a:spcAft>
                <a:spcPts val="1600"/>
              </a:spcAft>
              <a:buNone/>
              <a:defRPr sz="2400">
                <a:solidFill>
                  <a:schemeClr val="accent5"/>
                </a:solidFill>
                <a:latin typeface="Staatliches"/>
                <a:ea typeface="Staatliches"/>
                <a:cs typeface="Staatliches"/>
                <a:sym typeface="Staatliches"/>
              </a:defRPr>
            </a:lvl9pPr>
          </a:lstStyle>
          <a:p>
            <a:endParaRPr/>
          </a:p>
        </p:txBody>
      </p:sp>
      <p:sp>
        <p:nvSpPr>
          <p:cNvPr id="44" name="Google Shape;44;p6"/>
          <p:cNvSpPr txBox="1">
            <a:spLocks noGrp="1"/>
          </p:cNvSpPr>
          <p:nvPr>
            <p:ph type="subTitle" idx="2"/>
          </p:nvPr>
        </p:nvSpPr>
        <p:spPr>
          <a:xfrm>
            <a:off x="6943133" y="2610467"/>
            <a:ext cx="3180000" cy="35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400">
                <a:solidFill>
                  <a:schemeClr val="accent5"/>
                </a:solidFill>
                <a:latin typeface="Staatliches"/>
                <a:ea typeface="Staatliches"/>
                <a:cs typeface="Staatliches"/>
                <a:sym typeface="Staatliches"/>
              </a:defRPr>
            </a:lvl1pPr>
            <a:lvl2pPr lvl="1"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2pPr>
            <a:lvl3pPr lvl="2"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3pPr>
            <a:lvl4pPr lvl="3"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4pPr>
            <a:lvl5pPr lvl="4"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5pPr>
            <a:lvl6pPr lvl="5"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6pPr>
            <a:lvl7pPr lvl="6"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7pPr>
            <a:lvl8pPr lvl="7"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8pPr>
            <a:lvl9pPr lvl="8" rtl="0">
              <a:lnSpc>
                <a:spcPct val="100000"/>
              </a:lnSpc>
              <a:spcBef>
                <a:spcPct val="427000"/>
              </a:spcBef>
              <a:spcAft>
                <a:spcPts val="1600"/>
              </a:spcAft>
              <a:buNone/>
              <a:defRPr sz="2400">
                <a:solidFill>
                  <a:schemeClr val="accent5"/>
                </a:solidFill>
                <a:latin typeface="Staatliches"/>
                <a:ea typeface="Staatliches"/>
                <a:cs typeface="Staatliches"/>
                <a:sym typeface="Staatliches"/>
              </a:defRPr>
            </a:lvl9pPr>
          </a:lstStyle>
          <a:p>
            <a:endParaRPr/>
          </a:p>
        </p:txBody>
      </p:sp>
      <p:sp>
        <p:nvSpPr>
          <p:cNvPr id="45" name="Google Shape;45;p6"/>
          <p:cNvSpPr txBox="1">
            <a:spLocks noGrp="1"/>
          </p:cNvSpPr>
          <p:nvPr>
            <p:ph type="subTitle" idx="3"/>
          </p:nvPr>
        </p:nvSpPr>
        <p:spPr>
          <a:xfrm>
            <a:off x="6943133" y="2824633"/>
            <a:ext cx="38500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100"/>
              <a:buNone/>
              <a:defRPr sz="1600">
                <a:solidFill>
                  <a:schemeClr val="lt1"/>
                </a:solidFill>
              </a:defRPr>
            </a:lvl1pPr>
            <a:lvl2pPr lvl="1" rtl="0">
              <a:lnSpc>
                <a:spcPct val="100000"/>
              </a:lnSpc>
              <a:spcBef>
                <a:spcPts val="0"/>
              </a:spcBef>
              <a:spcAft>
                <a:spcPts val="0"/>
              </a:spcAft>
              <a:buClr>
                <a:schemeClr val="lt1"/>
              </a:buClr>
              <a:buSzPts val="1100"/>
              <a:buNone/>
              <a:defRPr>
                <a:solidFill>
                  <a:schemeClr val="lt1"/>
                </a:solidFill>
              </a:defRPr>
            </a:lvl2pPr>
            <a:lvl3pPr lvl="2" rtl="0">
              <a:lnSpc>
                <a:spcPct val="100000"/>
              </a:lnSpc>
              <a:spcBef>
                <a:spcPts val="0"/>
              </a:spcBef>
              <a:spcAft>
                <a:spcPts val="0"/>
              </a:spcAft>
              <a:buClr>
                <a:schemeClr val="lt1"/>
              </a:buClr>
              <a:buSzPts val="1100"/>
              <a:buNone/>
              <a:defRPr>
                <a:solidFill>
                  <a:schemeClr val="lt1"/>
                </a:solidFill>
              </a:defRPr>
            </a:lvl3pPr>
            <a:lvl4pPr lvl="3" rtl="0">
              <a:lnSpc>
                <a:spcPct val="100000"/>
              </a:lnSpc>
              <a:spcBef>
                <a:spcPts val="0"/>
              </a:spcBef>
              <a:spcAft>
                <a:spcPts val="0"/>
              </a:spcAft>
              <a:buClr>
                <a:schemeClr val="lt1"/>
              </a:buClr>
              <a:buSzPts val="1100"/>
              <a:buNone/>
              <a:defRPr>
                <a:solidFill>
                  <a:schemeClr val="lt1"/>
                </a:solidFill>
              </a:defRPr>
            </a:lvl4pPr>
            <a:lvl5pPr lvl="4" rtl="0">
              <a:lnSpc>
                <a:spcPct val="100000"/>
              </a:lnSpc>
              <a:spcBef>
                <a:spcPts val="0"/>
              </a:spcBef>
              <a:spcAft>
                <a:spcPts val="0"/>
              </a:spcAft>
              <a:buClr>
                <a:schemeClr val="lt1"/>
              </a:buClr>
              <a:buSzPts val="1100"/>
              <a:buNone/>
              <a:defRPr>
                <a:solidFill>
                  <a:schemeClr val="lt1"/>
                </a:solidFill>
              </a:defRPr>
            </a:lvl5pPr>
            <a:lvl6pPr lvl="5" rtl="0">
              <a:lnSpc>
                <a:spcPct val="100000"/>
              </a:lnSpc>
              <a:spcBef>
                <a:spcPts val="0"/>
              </a:spcBef>
              <a:spcAft>
                <a:spcPts val="0"/>
              </a:spcAft>
              <a:buClr>
                <a:schemeClr val="lt1"/>
              </a:buClr>
              <a:buSzPts val="1100"/>
              <a:buNone/>
              <a:defRPr>
                <a:solidFill>
                  <a:schemeClr val="lt1"/>
                </a:solidFill>
              </a:defRPr>
            </a:lvl6pPr>
            <a:lvl7pPr lvl="6" rtl="0">
              <a:lnSpc>
                <a:spcPct val="100000"/>
              </a:lnSpc>
              <a:spcBef>
                <a:spcPts val="0"/>
              </a:spcBef>
              <a:spcAft>
                <a:spcPts val="0"/>
              </a:spcAft>
              <a:buClr>
                <a:schemeClr val="lt1"/>
              </a:buClr>
              <a:buSzPts val="1100"/>
              <a:buNone/>
              <a:defRPr>
                <a:solidFill>
                  <a:schemeClr val="lt1"/>
                </a:solidFill>
              </a:defRPr>
            </a:lvl7pPr>
            <a:lvl8pPr lvl="7" rtl="0">
              <a:lnSpc>
                <a:spcPct val="100000"/>
              </a:lnSpc>
              <a:spcBef>
                <a:spcPts val="0"/>
              </a:spcBef>
              <a:spcAft>
                <a:spcPts val="0"/>
              </a:spcAft>
              <a:buClr>
                <a:schemeClr val="lt1"/>
              </a:buClr>
              <a:buSzPts val="1100"/>
              <a:buNone/>
              <a:defRPr>
                <a:solidFill>
                  <a:schemeClr val="lt1"/>
                </a:solidFill>
              </a:defRPr>
            </a:lvl8pPr>
            <a:lvl9pPr lvl="8" rtl="0">
              <a:lnSpc>
                <a:spcPct val="100000"/>
              </a:lnSpc>
              <a:spcBef>
                <a:spcPts val="0"/>
              </a:spcBef>
              <a:spcAft>
                <a:spcPts val="0"/>
              </a:spcAft>
              <a:buClr>
                <a:schemeClr val="lt1"/>
              </a:buClr>
              <a:buSzPts val="1100"/>
              <a:buNone/>
              <a:defRPr>
                <a:solidFill>
                  <a:schemeClr val="lt1"/>
                </a:solidFill>
              </a:defRPr>
            </a:lvl9pPr>
          </a:lstStyle>
          <a:p>
            <a:endParaRPr/>
          </a:p>
        </p:txBody>
      </p:sp>
      <p:sp>
        <p:nvSpPr>
          <p:cNvPr id="46" name="Google Shape;46;p6"/>
          <p:cNvSpPr txBox="1">
            <a:spLocks noGrp="1"/>
          </p:cNvSpPr>
          <p:nvPr>
            <p:ph type="subTitle" idx="4"/>
          </p:nvPr>
        </p:nvSpPr>
        <p:spPr>
          <a:xfrm>
            <a:off x="6943133" y="5303167"/>
            <a:ext cx="38500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100"/>
              <a:buNone/>
              <a:defRPr sz="1600">
                <a:solidFill>
                  <a:schemeClr val="lt1"/>
                </a:solidFill>
              </a:defRPr>
            </a:lvl1pPr>
            <a:lvl2pPr lvl="1" rtl="0">
              <a:lnSpc>
                <a:spcPct val="100000"/>
              </a:lnSpc>
              <a:spcBef>
                <a:spcPts val="0"/>
              </a:spcBef>
              <a:spcAft>
                <a:spcPts val="0"/>
              </a:spcAft>
              <a:buClr>
                <a:schemeClr val="lt1"/>
              </a:buClr>
              <a:buSzPts val="1100"/>
              <a:buNone/>
              <a:defRPr>
                <a:solidFill>
                  <a:schemeClr val="lt1"/>
                </a:solidFill>
              </a:defRPr>
            </a:lvl2pPr>
            <a:lvl3pPr lvl="2" rtl="0">
              <a:lnSpc>
                <a:spcPct val="100000"/>
              </a:lnSpc>
              <a:spcBef>
                <a:spcPts val="0"/>
              </a:spcBef>
              <a:spcAft>
                <a:spcPts val="0"/>
              </a:spcAft>
              <a:buClr>
                <a:schemeClr val="lt1"/>
              </a:buClr>
              <a:buSzPts val="1100"/>
              <a:buNone/>
              <a:defRPr>
                <a:solidFill>
                  <a:schemeClr val="lt1"/>
                </a:solidFill>
              </a:defRPr>
            </a:lvl3pPr>
            <a:lvl4pPr lvl="3" rtl="0">
              <a:lnSpc>
                <a:spcPct val="100000"/>
              </a:lnSpc>
              <a:spcBef>
                <a:spcPts val="0"/>
              </a:spcBef>
              <a:spcAft>
                <a:spcPts val="0"/>
              </a:spcAft>
              <a:buClr>
                <a:schemeClr val="lt1"/>
              </a:buClr>
              <a:buSzPts val="1100"/>
              <a:buNone/>
              <a:defRPr>
                <a:solidFill>
                  <a:schemeClr val="lt1"/>
                </a:solidFill>
              </a:defRPr>
            </a:lvl4pPr>
            <a:lvl5pPr lvl="4" rtl="0">
              <a:lnSpc>
                <a:spcPct val="100000"/>
              </a:lnSpc>
              <a:spcBef>
                <a:spcPts val="0"/>
              </a:spcBef>
              <a:spcAft>
                <a:spcPts val="0"/>
              </a:spcAft>
              <a:buClr>
                <a:schemeClr val="lt1"/>
              </a:buClr>
              <a:buSzPts val="1100"/>
              <a:buNone/>
              <a:defRPr>
                <a:solidFill>
                  <a:schemeClr val="lt1"/>
                </a:solidFill>
              </a:defRPr>
            </a:lvl5pPr>
            <a:lvl6pPr lvl="5" rtl="0">
              <a:lnSpc>
                <a:spcPct val="100000"/>
              </a:lnSpc>
              <a:spcBef>
                <a:spcPts val="0"/>
              </a:spcBef>
              <a:spcAft>
                <a:spcPts val="0"/>
              </a:spcAft>
              <a:buClr>
                <a:schemeClr val="lt1"/>
              </a:buClr>
              <a:buSzPts val="1100"/>
              <a:buNone/>
              <a:defRPr>
                <a:solidFill>
                  <a:schemeClr val="lt1"/>
                </a:solidFill>
              </a:defRPr>
            </a:lvl6pPr>
            <a:lvl7pPr lvl="6" rtl="0">
              <a:lnSpc>
                <a:spcPct val="100000"/>
              </a:lnSpc>
              <a:spcBef>
                <a:spcPts val="0"/>
              </a:spcBef>
              <a:spcAft>
                <a:spcPts val="0"/>
              </a:spcAft>
              <a:buClr>
                <a:schemeClr val="lt1"/>
              </a:buClr>
              <a:buSzPts val="1100"/>
              <a:buNone/>
              <a:defRPr>
                <a:solidFill>
                  <a:schemeClr val="lt1"/>
                </a:solidFill>
              </a:defRPr>
            </a:lvl7pPr>
            <a:lvl8pPr lvl="7" rtl="0">
              <a:lnSpc>
                <a:spcPct val="100000"/>
              </a:lnSpc>
              <a:spcBef>
                <a:spcPts val="0"/>
              </a:spcBef>
              <a:spcAft>
                <a:spcPts val="0"/>
              </a:spcAft>
              <a:buClr>
                <a:schemeClr val="lt1"/>
              </a:buClr>
              <a:buSzPts val="1100"/>
              <a:buNone/>
              <a:defRPr>
                <a:solidFill>
                  <a:schemeClr val="lt1"/>
                </a:solidFill>
              </a:defRPr>
            </a:lvl8pPr>
            <a:lvl9pPr lvl="8" rtl="0">
              <a:lnSpc>
                <a:spcPct val="100000"/>
              </a:lnSpc>
              <a:spcBef>
                <a:spcPts val="0"/>
              </a:spcBef>
              <a:spcAft>
                <a:spcPts val="0"/>
              </a:spcAft>
              <a:buClr>
                <a:schemeClr val="lt1"/>
              </a:buClr>
              <a:buSzPts val="1100"/>
              <a:buNone/>
              <a:defRPr>
                <a:solidFill>
                  <a:schemeClr val="lt1"/>
                </a:solidFill>
              </a:defRPr>
            </a:lvl9pPr>
          </a:lstStyle>
          <a:p>
            <a:endParaRPr/>
          </a:p>
        </p:txBody>
      </p:sp>
      <p:sp>
        <p:nvSpPr>
          <p:cNvPr id="47" name="Google Shape;47;p6"/>
          <p:cNvSpPr/>
          <p:nvPr/>
        </p:nvSpPr>
        <p:spPr>
          <a:xfrm>
            <a:off x="0" y="4916000"/>
            <a:ext cx="2183200" cy="19420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 name="Google Shape;48;p6"/>
          <p:cNvSpPr txBox="1">
            <a:spLocks noGrp="1"/>
          </p:cNvSpPr>
          <p:nvPr>
            <p:ph type="ctrTitle"/>
          </p:nvPr>
        </p:nvSpPr>
        <p:spPr>
          <a:xfrm>
            <a:off x="1264800" y="480857"/>
            <a:ext cx="9686000" cy="672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400"/>
              <a:buNone/>
              <a:defRPr>
                <a:solidFill>
                  <a:schemeClr val="accent5"/>
                </a:solidFill>
              </a:defRPr>
            </a:lvl1pPr>
            <a:lvl2pPr lvl="1"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2pPr>
            <a:lvl3pPr lvl="2"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3pPr>
            <a:lvl4pPr lvl="3"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4pPr>
            <a:lvl5pPr lvl="4"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5pPr>
            <a:lvl6pPr lvl="5"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6pPr>
            <a:lvl7pPr lvl="6"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7pPr>
            <a:lvl8pPr lvl="7"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8pPr>
            <a:lvl9pPr lvl="8"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9pPr>
          </a:lstStyle>
          <a:p>
            <a:endParaRPr/>
          </a:p>
        </p:txBody>
      </p:sp>
      <p:sp>
        <p:nvSpPr>
          <p:cNvPr id="49" name="Google Shape;49;p6"/>
          <p:cNvSpPr txBox="1">
            <a:spLocks noGrp="1"/>
          </p:cNvSpPr>
          <p:nvPr>
            <p:ph type="subTitle" idx="5"/>
          </p:nvPr>
        </p:nvSpPr>
        <p:spPr>
          <a:xfrm>
            <a:off x="1940900" y="5062167"/>
            <a:ext cx="3548800" cy="40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400">
                <a:solidFill>
                  <a:schemeClr val="accent5"/>
                </a:solidFill>
                <a:latin typeface="Staatliches"/>
                <a:ea typeface="Staatliches"/>
                <a:cs typeface="Staatliches"/>
                <a:sym typeface="Staatliches"/>
              </a:defRPr>
            </a:lvl1pPr>
            <a:lvl2pPr lvl="1"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2pPr>
            <a:lvl3pPr lvl="2"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3pPr>
            <a:lvl4pPr lvl="3"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4pPr>
            <a:lvl5pPr lvl="4"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5pPr>
            <a:lvl6pPr lvl="5"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6pPr>
            <a:lvl7pPr lvl="6"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7pPr>
            <a:lvl8pPr lvl="7"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8pPr>
            <a:lvl9pPr lvl="8" rtl="0">
              <a:lnSpc>
                <a:spcPct val="100000"/>
              </a:lnSpc>
              <a:spcBef>
                <a:spcPct val="427000"/>
              </a:spcBef>
              <a:spcAft>
                <a:spcPts val="1600"/>
              </a:spcAft>
              <a:buNone/>
              <a:defRPr sz="2400">
                <a:solidFill>
                  <a:schemeClr val="accent5"/>
                </a:solidFill>
                <a:latin typeface="Staatliches"/>
                <a:ea typeface="Staatliches"/>
                <a:cs typeface="Staatliches"/>
                <a:sym typeface="Staatliches"/>
              </a:defRPr>
            </a:lvl9pPr>
          </a:lstStyle>
          <a:p>
            <a:endParaRPr/>
          </a:p>
        </p:txBody>
      </p:sp>
      <p:sp>
        <p:nvSpPr>
          <p:cNvPr id="50" name="Google Shape;50;p6"/>
          <p:cNvSpPr txBox="1">
            <a:spLocks noGrp="1"/>
          </p:cNvSpPr>
          <p:nvPr>
            <p:ph type="subTitle" idx="6"/>
          </p:nvPr>
        </p:nvSpPr>
        <p:spPr>
          <a:xfrm>
            <a:off x="1940900" y="2610467"/>
            <a:ext cx="3180000" cy="35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400">
                <a:solidFill>
                  <a:schemeClr val="accent5"/>
                </a:solidFill>
                <a:latin typeface="Staatliches"/>
                <a:ea typeface="Staatliches"/>
                <a:cs typeface="Staatliches"/>
                <a:sym typeface="Staatliches"/>
              </a:defRPr>
            </a:lvl1pPr>
            <a:lvl2pPr lvl="1"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2pPr>
            <a:lvl3pPr lvl="2"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3pPr>
            <a:lvl4pPr lvl="3"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4pPr>
            <a:lvl5pPr lvl="4"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5pPr>
            <a:lvl6pPr lvl="5"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6pPr>
            <a:lvl7pPr lvl="6"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7pPr>
            <a:lvl8pPr lvl="7" rtl="0">
              <a:lnSpc>
                <a:spcPct val="100000"/>
              </a:lnSpc>
              <a:spcBef>
                <a:spcPct val="427000"/>
              </a:spcBef>
              <a:spcAft>
                <a:spcPts val="0"/>
              </a:spcAft>
              <a:buNone/>
              <a:defRPr sz="2400">
                <a:solidFill>
                  <a:schemeClr val="accent5"/>
                </a:solidFill>
                <a:latin typeface="Staatliches"/>
                <a:ea typeface="Staatliches"/>
                <a:cs typeface="Staatliches"/>
                <a:sym typeface="Staatliches"/>
              </a:defRPr>
            </a:lvl8pPr>
            <a:lvl9pPr lvl="8" rtl="0">
              <a:lnSpc>
                <a:spcPct val="100000"/>
              </a:lnSpc>
              <a:spcBef>
                <a:spcPct val="427000"/>
              </a:spcBef>
              <a:spcAft>
                <a:spcPts val="1600"/>
              </a:spcAft>
              <a:buNone/>
              <a:defRPr sz="2400">
                <a:solidFill>
                  <a:schemeClr val="accent5"/>
                </a:solidFill>
                <a:latin typeface="Staatliches"/>
                <a:ea typeface="Staatliches"/>
                <a:cs typeface="Staatliches"/>
                <a:sym typeface="Staatliches"/>
              </a:defRPr>
            </a:lvl9pPr>
          </a:lstStyle>
          <a:p>
            <a:endParaRPr/>
          </a:p>
        </p:txBody>
      </p:sp>
      <p:sp>
        <p:nvSpPr>
          <p:cNvPr id="51" name="Google Shape;51;p6"/>
          <p:cNvSpPr txBox="1">
            <a:spLocks noGrp="1"/>
          </p:cNvSpPr>
          <p:nvPr>
            <p:ph type="subTitle" idx="7"/>
          </p:nvPr>
        </p:nvSpPr>
        <p:spPr>
          <a:xfrm>
            <a:off x="1940900" y="2824633"/>
            <a:ext cx="38500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100"/>
              <a:buNone/>
              <a:defRPr sz="1600">
                <a:solidFill>
                  <a:schemeClr val="lt1"/>
                </a:solidFill>
              </a:defRPr>
            </a:lvl1pPr>
            <a:lvl2pPr lvl="1" rtl="0">
              <a:lnSpc>
                <a:spcPct val="100000"/>
              </a:lnSpc>
              <a:spcBef>
                <a:spcPts val="0"/>
              </a:spcBef>
              <a:spcAft>
                <a:spcPts val="0"/>
              </a:spcAft>
              <a:buClr>
                <a:schemeClr val="lt1"/>
              </a:buClr>
              <a:buSzPts val="1100"/>
              <a:buNone/>
              <a:defRPr>
                <a:solidFill>
                  <a:schemeClr val="lt1"/>
                </a:solidFill>
              </a:defRPr>
            </a:lvl2pPr>
            <a:lvl3pPr lvl="2" rtl="0">
              <a:lnSpc>
                <a:spcPct val="100000"/>
              </a:lnSpc>
              <a:spcBef>
                <a:spcPts val="0"/>
              </a:spcBef>
              <a:spcAft>
                <a:spcPts val="0"/>
              </a:spcAft>
              <a:buClr>
                <a:schemeClr val="lt1"/>
              </a:buClr>
              <a:buSzPts val="1100"/>
              <a:buNone/>
              <a:defRPr>
                <a:solidFill>
                  <a:schemeClr val="lt1"/>
                </a:solidFill>
              </a:defRPr>
            </a:lvl3pPr>
            <a:lvl4pPr lvl="3" rtl="0">
              <a:lnSpc>
                <a:spcPct val="100000"/>
              </a:lnSpc>
              <a:spcBef>
                <a:spcPts val="0"/>
              </a:spcBef>
              <a:spcAft>
                <a:spcPts val="0"/>
              </a:spcAft>
              <a:buClr>
                <a:schemeClr val="lt1"/>
              </a:buClr>
              <a:buSzPts val="1100"/>
              <a:buNone/>
              <a:defRPr>
                <a:solidFill>
                  <a:schemeClr val="lt1"/>
                </a:solidFill>
              </a:defRPr>
            </a:lvl4pPr>
            <a:lvl5pPr lvl="4" rtl="0">
              <a:lnSpc>
                <a:spcPct val="100000"/>
              </a:lnSpc>
              <a:spcBef>
                <a:spcPts val="0"/>
              </a:spcBef>
              <a:spcAft>
                <a:spcPts val="0"/>
              </a:spcAft>
              <a:buClr>
                <a:schemeClr val="lt1"/>
              </a:buClr>
              <a:buSzPts val="1100"/>
              <a:buNone/>
              <a:defRPr>
                <a:solidFill>
                  <a:schemeClr val="lt1"/>
                </a:solidFill>
              </a:defRPr>
            </a:lvl5pPr>
            <a:lvl6pPr lvl="5" rtl="0">
              <a:lnSpc>
                <a:spcPct val="100000"/>
              </a:lnSpc>
              <a:spcBef>
                <a:spcPts val="0"/>
              </a:spcBef>
              <a:spcAft>
                <a:spcPts val="0"/>
              </a:spcAft>
              <a:buClr>
                <a:schemeClr val="lt1"/>
              </a:buClr>
              <a:buSzPts val="1100"/>
              <a:buNone/>
              <a:defRPr>
                <a:solidFill>
                  <a:schemeClr val="lt1"/>
                </a:solidFill>
              </a:defRPr>
            </a:lvl6pPr>
            <a:lvl7pPr lvl="6" rtl="0">
              <a:lnSpc>
                <a:spcPct val="100000"/>
              </a:lnSpc>
              <a:spcBef>
                <a:spcPts val="0"/>
              </a:spcBef>
              <a:spcAft>
                <a:spcPts val="0"/>
              </a:spcAft>
              <a:buClr>
                <a:schemeClr val="lt1"/>
              </a:buClr>
              <a:buSzPts val="1100"/>
              <a:buNone/>
              <a:defRPr>
                <a:solidFill>
                  <a:schemeClr val="lt1"/>
                </a:solidFill>
              </a:defRPr>
            </a:lvl7pPr>
            <a:lvl8pPr lvl="7" rtl="0">
              <a:lnSpc>
                <a:spcPct val="100000"/>
              </a:lnSpc>
              <a:spcBef>
                <a:spcPts val="0"/>
              </a:spcBef>
              <a:spcAft>
                <a:spcPts val="0"/>
              </a:spcAft>
              <a:buClr>
                <a:schemeClr val="lt1"/>
              </a:buClr>
              <a:buSzPts val="1100"/>
              <a:buNone/>
              <a:defRPr>
                <a:solidFill>
                  <a:schemeClr val="lt1"/>
                </a:solidFill>
              </a:defRPr>
            </a:lvl8pPr>
            <a:lvl9pPr lvl="8" rtl="0">
              <a:lnSpc>
                <a:spcPct val="100000"/>
              </a:lnSpc>
              <a:spcBef>
                <a:spcPts val="0"/>
              </a:spcBef>
              <a:spcAft>
                <a:spcPts val="0"/>
              </a:spcAft>
              <a:buClr>
                <a:schemeClr val="lt1"/>
              </a:buClr>
              <a:buSzPts val="1100"/>
              <a:buNone/>
              <a:defRPr>
                <a:solidFill>
                  <a:schemeClr val="lt1"/>
                </a:solidFill>
              </a:defRPr>
            </a:lvl9pPr>
          </a:lstStyle>
          <a:p>
            <a:endParaRPr/>
          </a:p>
        </p:txBody>
      </p:sp>
      <p:sp>
        <p:nvSpPr>
          <p:cNvPr id="52" name="Google Shape;52;p6"/>
          <p:cNvSpPr txBox="1">
            <a:spLocks noGrp="1"/>
          </p:cNvSpPr>
          <p:nvPr>
            <p:ph type="subTitle" idx="8"/>
          </p:nvPr>
        </p:nvSpPr>
        <p:spPr>
          <a:xfrm>
            <a:off x="1940900" y="5303167"/>
            <a:ext cx="38500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100"/>
              <a:buNone/>
              <a:defRPr sz="1600">
                <a:solidFill>
                  <a:schemeClr val="lt1"/>
                </a:solidFill>
              </a:defRPr>
            </a:lvl1pPr>
            <a:lvl2pPr lvl="1" rtl="0">
              <a:lnSpc>
                <a:spcPct val="100000"/>
              </a:lnSpc>
              <a:spcBef>
                <a:spcPts val="0"/>
              </a:spcBef>
              <a:spcAft>
                <a:spcPts val="0"/>
              </a:spcAft>
              <a:buClr>
                <a:schemeClr val="lt1"/>
              </a:buClr>
              <a:buSzPts val="1100"/>
              <a:buNone/>
              <a:defRPr>
                <a:solidFill>
                  <a:schemeClr val="lt1"/>
                </a:solidFill>
              </a:defRPr>
            </a:lvl2pPr>
            <a:lvl3pPr lvl="2" rtl="0">
              <a:lnSpc>
                <a:spcPct val="100000"/>
              </a:lnSpc>
              <a:spcBef>
                <a:spcPts val="0"/>
              </a:spcBef>
              <a:spcAft>
                <a:spcPts val="0"/>
              </a:spcAft>
              <a:buClr>
                <a:schemeClr val="lt1"/>
              </a:buClr>
              <a:buSzPts val="1100"/>
              <a:buNone/>
              <a:defRPr>
                <a:solidFill>
                  <a:schemeClr val="lt1"/>
                </a:solidFill>
              </a:defRPr>
            </a:lvl3pPr>
            <a:lvl4pPr lvl="3" rtl="0">
              <a:lnSpc>
                <a:spcPct val="100000"/>
              </a:lnSpc>
              <a:spcBef>
                <a:spcPts val="0"/>
              </a:spcBef>
              <a:spcAft>
                <a:spcPts val="0"/>
              </a:spcAft>
              <a:buClr>
                <a:schemeClr val="lt1"/>
              </a:buClr>
              <a:buSzPts val="1100"/>
              <a:buNone/>
              <a:defRPr>
                <a:solidFill>
                  <a:schemeClr val="lt1"/>
                </a:solidFill>
              </a:defRPr>
            </a:lvl4pPr>
            <a:lvl5pPr lvl="4" rtl="0">
              <a:lnSpc>
                <a:spcPct val="100000"/>
              </a:lnSpc>
              <a:spcBef>
                <a:spcPts val="0"/>
              </a:spcBef>
              <a:spcAft>
                <a:spcPts val="0"/>
              </a:spcAft>
              <a:buClr>
                <a:schemeClr val="lt1"/>
              </a:buClr>
              <a:buSzPts val="1100"/>
              <a:buNone/>
              <a:defRPr>
                <a:solidFill>
                  <a:schemeClr val="lt1"/>
                </a:solidFill>
              </a:defRPr>
            </a:lvl5pPr>
            <a:lvl6pPr lvl="5" rtl="0">
              <a:lnSpc>
                <a:spcPct val="100000"/>
              </a:lnSpc>
              <a:spcBef>
                <a:spcPts val="0"/>
              </a:spcBef>
              <a:spcAft>
                <a:spcPts val="0"/>
              </a:spcAft>
              <a:buClr>
                <a:schemeClr val="lt1"/>
              </a:buClr>
              <a:buSzPts val="1100"/>
              <a:buNone/>
              <a:defRPr>
                <a:solidFill>
                  <a:schemeClr val="lt1"/>
                </a:solidFill>
              </a:defRPr>
            </a:lvl6pPr>
            <a:lvl7pPr lvl="6" rtl="0">
              <a:lnSpc>
                <a:spcPct val="100000"/>
              </a:lnSpc>
              <a:spcBef>
                <a:spcPts val="0"/>
              </a:spcBef>
              <a:spcAft>
                <a:spcPts val="0"/>
              </a:spcAft>
              <a:buClr>
                <a:schemeClr val="lt1"/>
              </a:buClr>
              <a:buSzPts val="1100"/>
              <a:buNone/>
              <a:defRPr>
                <a:solidFill>
                  <a:schemeClr val="lt1"/>
                </a:solidFill>
              </a:defRPr>
            </a:lvl7pPr>
            <a:lvl8pPr lvl="7" rtl="0">
              <a:lnSpc>
                <a:spcPct val="100000"/>
              </a:lnSpc>
              <a:spcBef>
                <a:spcPts val="0"/>
              </a:spcBef>
              <a:spcAft>
                <a:spcPts val="0"/>
              </a:spcAft>
              <a:buClr>
                <a:schemeClr val="lt1"/>
              </a:buClr>
              <a:buSzPts val="1100"/>
              <a:buNone/>
              <a:defRPr>
                <a:solidFill>
                  <a:schemeClr val="lt1"/>
                </a:solidFill>
              </a:defRPr>
            </a:lvl8pPr>
            <a:lvl9pPr lvl="8" rtl="0">
              <a:lnSpc>
                <a:spcPct val="100000"/>
              </a:lnSpc>
              <a:spcBef>
                <a:spcPts val="0"/>
              </a:spcBef>
              <a:spcAft>
                <a:spcPts val="0"/>
              </a:spcAft>
              <a:buClr>
                <a:schemeClr val="lt1"/>
              </a:buClr>
              <a:buSzPts val="1100"/>
              <a:buNone/>
              <a:defRPr>
                <a:solidFill>
                  <a:schemeClr val="lt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Text 2">
  <p:cSld name="CUSTOM_26">
    <p:bg>
      <p:bgPr>
        <a:solidFill>
          <a:schemeClr val="accent2"/>
        </a:solidFill>
        <a:effectLst/>
      </p:bgPr>
    </p:bg>
    <p:spTree>
      <p:nvGrpSpPr>
        <p:cNvPr id="1" name="Shape 53"/>
        <p:cNvGrpSpPr/>
        <p:nvPr/>
      </p:nvGrpSpPr>
      <p:grpSpPr>
        <a:xfrm>
          <a:off x="0" y="0"/>
          <a:ext cx="0" cy="0"/>
          <a:chOff x="0" y="0"/>
          <a:chExt cx="0" cy="0"/>
        </a:xfrm>
      </p:grpSpPr>
      <p:sp>
        <p:nvSpPr>
          <p:cNvPr id="54" name="Google Shape;54;p7"/>
          <p:cNvSpPr/>
          <p:nvPr/>
        </p:nvSpPr>
        <p:spPr>
          <a:xfrm>
            <a:off x="9820567" y="741333"/>
            <a:ext cx="2371600" cy="2356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chemeClr val="accent3"/>
              </a:solidFill>
            </a:endParaRPr>
          </a:p>
        </p:txBody>
      </p:sp>
      <p:sp>
        <p:nvSpPr>
          <p:cNvPr id="55" name="Google Shape;55;p7"/>
          <p:cNvSpPr txBox="1">
            <a:spLocks noGrp="1"/>
          </p:cNvSpPr>
          <p:nvPr>
            <p:ph type="title"/>
          </p:nvPr>
        </p:nvSpPr>
        <p:spPr>
          <a:xfrm flipH="1">
            <a:off x="5761604" y="2222033"/>
            <a:ext cx="5288800" cy="1195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6400">
                <a:solidFill>
                  <a:schemeClr val="accent5"/>
                </a:solidFill>
              </a:defRPr>
            </a:lvl1pPr>
            <a:lvl2pPr lvl="1" algn="r" rtl="0">
              <a:spcBef>
                <a:spcPts val="0"/>
              </a:spcBef>
              <a:spcAft>
                <a:spcPts val="0"/>
              </a:spcAft>
              <a:buClr>
                <a:schemeClr val="lt1"/>
              </a:buClr>
              <a:buSzPts val="2800"/>
              <a:buNone/>
              <a:defRPr>
                <a:solidFill>
                  <a:schemeClr val="lt1"/>
                </a:solidFill>
              </a:defRPr>
            </a:lvl2pPr>
            <a:lvl3pPr lvl="2" algn="r" rtl="0">
              <a:spcBef>
                <a:spcPts val="0"/>
              </a:spcBef>
              <a:spcAft>
                <a:spcPts val="0"/>
              </a:spcAft>
              <a:buClr>
                <a:schemeClr val="lt1"/>
              </a:buClr>
              <a:buSzPts val="2800"/>
              <a:buNone/>
              <a:defRPr>
                <a:solidFill>
                  <a:schemeClr val="lt1"/>
                </a:solidFill>
              </a:defRPr>
            </a:lvl3pPr>
            <a:lvl4pPr lvl="3" algn="r" rtl="0">
              <a:spcBef>
                <a:spcPts val="0"/>
              </a:spcBef>
              <a:spcAft>
                <a:spcPts val="0"/>
              </a:spcAft>
              <a:buClr>
                <a:schemeClr val="lt1"/>
              </a:buClr>
              <a:buSzPts val="2800"/>
              <a:buNone/>
              <a:defRPr>
                <a:solidFill>
                  <a:schemeClr val="lt1"/>
                </a:solidFill>
              </a:defRPr>
            </a:lvl4pPr>
            <a:lvl5pPr lvl="4" algn="r" rtl="0">
              <a:spcBef>
                <a:spcPts val="0"/>
              </a:spcBef>
              <a:spcAft>
                <a:spcPts val="0"/>
              </a:spcAft>
              <a:buClr>
                <a:schemeClr val="lt1"/>
              </a:buClr>
              <a:buSzPts val="2800"/>
              <a:buNone/>
              <a:defRPr>
                <a:solidFill>
                  <a:schemeClr val="lt1"/>
                </a:solidFill>
              </a:defRPr>
            </a:lvl5pPr>
            <a:lvl6pPr lvl="5" algn="r" rtl="0">
              <a:spcBef>
                <a:spcPts val="0"/>
              </a:spcBef>
              <a:spcAft>
                <a:spcPts val="0"/>
              </a:spcAft>
              <a:buClr>
                <a:schemeClr val="lt1"/>
              </a:buClr>
              <a:buSzPts val="2800"/>
              <a:buNone/>
              <a:defRPr>
                <a:solidFill>
                  <a:schemeClr val="lt1"/>
                </a:solidFill>
              </a:defRPr>
            </a:lvl6pPr>
            <a:lvl7pPr lvl="6" algn="r" rtl="0">
              <a:spcBef>
                <a:spcPts val="0"/>
              </a:spcBef>
              <a:spcAft>
                <a:spcPts val="0"/>
              </a:spcAft>
              <a:buClr>
                <a:schemeClr val="lt1"/>
              </a:buClr>
              <a:buSzPts val="2800"/>
              <a:buNone/>
              <a:defRPr>
                <a:solidFill>
                  <a:schemeClr val="lt1"/>
                </a:solidFill>
              </a:defRPr>
            </a:lvl7pPr>
            <a:lvl8pPr lvl="7" algn="r" rtl="0">
              <a:spcBef>
                <a:spcPts val="0"/>
              </a:spcBef>
              <a:spcAft>
                <a:spcPts val="0"/>
              </a:spcAft>
              <a:buClr>
                <a:schemeClr val="lt1"/>
              </a:buClr>
              <a:buSzPts val="2800"/>
              <a:buNone/>
              <a:defRPr>
                <a:solidFill>
                  <a:schemeClr val="lt1"/>
                </a:solidFill>
              </a:defRPr>
            </a:lvl8pPr>
            <a:lvl9pPr lvl="8" algn="r" rtl="0">
              <a:spcBef>
                <a:spcPts val="0"/>
              </a:spcBef>
              <a:spcAft>
                <a:spcPts val="0"/>
              </a:spcAft>
              <a:buClr>
                <a:schemeClr val="lt1"/>
              </a:buClr>
              <a:buSzPts val="2800"/>
              <a:buNone/>
              <a:defRPr>
                <a:solidFill>
                  <a:schemeClr val="lt1"/>
                </a:solidFill>
              </a:defRPr>
            </a:lvl9pPr>
          </a:lstStyle>
          <a:p>
            <a:endParaRPr/>
          </a:p>
        </p:txBody>
      </p:sp>
      <p:sp>
        <p:nvSpPr>
          <p:cNvPr id="56" name="Google Shape;56;p7"/>
          <p:cNvSpPr txBox="1">
            <a:spLocks noGrp="1"/>
          </p:cNvSpPr>
          <p:nvPr>
            <p:ph type="subTitle" idx="1"/>
          </p:nvPr>
        </p:nvSpPr>
        <p:spPr>
          <a:xfrm>
            <a:off x="6958796" y="3681033"/>
            <a:ext cx="4091600" cy="15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100"/>
              <a:buNone/>
              <a:defRPr sz="1600">
                <a:solidFill>
                  <a:schemeClr val="lt1"/>
                </a:solidFill>
              </a:defRPr>
            </a:lvl1pPr>
            <a:lvl2pPr lvl="1" algn="r" rtl="0">
              <a:lnSpc>
                <a:spcPct val="100000"/>
              </a:lnSpc>
              <a:spcBef>
                <a:spcPts val="0"/>
              </a:spcBef>
              <a:spcAft>
                <a:spcPts val="0"/>
              </a:spcAft>
              <a:buClr>
                <a:schemeClr val="lt1"/>
              </a:buClr>
              <a:buSzPts val="1100"/>
              <a:buNone/>
              <a:defRPr>
                <a:solidFill>
                  <a:schemeClr val="lt1"/>
                </a:solidFill>
              </a:defRPr>
            </a:lvl2pPr>
            <a:lvl3pPr lvl="2" algn="r" rtl="0">
              <a:lnSpc>
                <a:spcPct val="100000"/>
              </a:lnSpc>
              <a:spcBef>
                <a:spcPts val="0"/>
              </a:spcBef>
              <a:spcAft>
                <a:spcPts val="0"/>
              </a:spcAft>
              <a:buClr>
                <a:schemeClr val="lt1"/>
              </a:buClr>
              <a:buSzPts val="1100"/>
              <a:buNone/>
              <a:defRPr>
                <a:solidFill>
                  <a:schemeClr val="lt1"/>
                </a:solidFill>
              </a:defRPr>
            </a:lvl3pPr>
            <a:lvl4pPr lvl="3" algn="r" rtl="0">
              <a:lnSpc>
                <a:spcPct val="100000"/>
              </a:lnSpc>
              <a:spcBef>
                <a:spcPts val="0"/>
              </a:spcBef>
              <a:spcAft>
                <a:spcPts val="0"/>
              </a:spcAft>
              <a:buClr>
                <a:schemeClr val="lt1"/>
              </a:buClr>
              <a:buSzPts val="1100"/>
              <a:buNone/>
              <a:defRPr>
                <a:solidFill>
                  <a:schemeClr val="lt1"/>
                </a:solidFill>
              </a:defRPr>
            </a:lvl4pPr>
            <a:lvl5pPr lvl="4" algn="r" rtl="0">
              <a:lnSpc>
                <a:spcPct val="100000"/>
              </a:lnSpc>
              <a:spcBef>
                <a:spcPts val="0"/>
              </a:spcBef>
              <a:spcAft>
                <a:spcPts val="0"/>
              </a:spcAft>
              <a:buClr>
                <a:schemeClr val="lt1"/>
              </a:buClr>
              <a:buSzPts val="1100"/>
              <a:buNone/>
              <a:defRPr>
                <a:solidFill>
                  <a:schemeClr val="lt1"/>
                </a:solidFill>
              </a:defRPr>
            </a:lvl5pPr>
            <a:lvl6pPr lvl="5" algn="r" rtl="0">
              <a:lnSpc>
                <a:spcPct val="100000"/>
              </a:lnSpc>
              <a:spcBef>
                <a:spcPts val="0"/>
              </a:spcBef>
              <a:spcAft>
                <a:spcPts val="0"/>
              </a:spcAft>
              <a:buClr>
                <a:schemeClr val="lt1"/>
              </a:buClr>
              <a:buSzPts val="1100"/>
              <a:buNone/>
              <a:defRPr>
                <a:solidFill>
                  <a:schemeClr val="lt1"/>
                </a:solidFill>
              </a:defRPr>
            </a:lvl6pPr>
            <a:lvl7pPr lvl="6" algn="r" rtl="0">
              <a:lnSpc>
                <a:spcPct val="100000"/>
              </a:lnSpc>
              <a:spcBef>
                <a:spcPts val="0"/>
              </a:spcBef>
              <a:spcAft>
                <a:spcPts val="0"/>
              </a:spcAft>
              <a:buClr>
                <a:schemeClr val="lt1"/>
              </a:buClr>
              <a:buSzPts val="1100"/>
              <a:buNone/>
              <a:defRPr>
                <a:solidFill>
                  <a:schemeClr val="lt1"/>
                </a:solidFill>
              </a:defRPr>
            </a:lvl7pPr>
            <a:lvl8pPr lvl="7" algn="r" rtl="0">
              <a:lnSpc>
                <a:spcPct val="100000"/>
              </a:lnSpc>
              <a:spcBef>
                <a:spcPts val="0"/>
              </a:spcBef>
              <a:spcAft>
                <a:spcPts val="0"/>
              </a:spcAft>
              <a:buClr>
                <a:schemeClr val="lt1"/>
              </a:buClr>
              <a:buSzPts val="1100"/>
              <a:buNone/>
              <a:defRPr>
                <a:solidFill>
                  <a:schemeClr val="lt1"/>
                </a:solidFill>
              </a:defRPr>
            </a:lvl8pPr>
            <a:lvl9pPr lvl="8" algn="r" rtl="0">
              <a:lnSpc>
                <a:spcPct val="100000"/>
              </a:lnSpc>
              <a:spcBef>
                <a:spcPts val="0"/>
              </a:spcBef>
              <a:spcAft>
                <a:spcPts val="0"/>
              </a:spcAft>
              <a:buClr>
                <a:schemeClr val="lt1"/>
              </a:buClr>
              <a:buSzPts val="1100"/>
              <a:buNone/>
              <a:defRPr>
                <a:solidFill>
                  <a:schemeClr val="lt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
  <p:cSld name="CUSTOM_26_2">
    <p:bg>
      <p:bgPr>
        <a:solidFill>
          <a:schemeClr val="lt1"/>
        </a:solidFill>
        <a:effectLst/>
      </p:bgPr>
    </p:bg>
    <p:spTree>
      <p:nvGrpSpPr>
        <p:cNvPr id="1" name="Shape 57"/>
        <p:cNvGrpSpPr/>
        <p:nvPr/>
      </p:nvGrpSpPr>
      <p:grpSpPr>
        <a:xfrm>
          <a:off x="0" y="0"/>
          <a:ext cx="0" cy="0"/>
          <a:chOff x="0" y="0"/>
          <a:chExt cx="0" cy="0"/>
        </a:xfrm>
      </p:grpSpPr>
      <p:sp>
        <p:nvSpPr>
          <p:cNvPr id="58" name="Google Shape;58;p8"/>
          <p:cNvSpPr/>
          <p:nvPr/>
        </p:nvSpPr>
        <p:spPr>
          <a:xfrm flipH="1">
            <a:off x="-16" y="3873333"/>
            <a:ext cx="4130400" cy="316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chemeClr val="accent3"/>
              </a:solidFill>
            </a:endParaRPr>
          </a:p>
        </p:txBody>
      </p:sp>
      <p:sp>
        <p:nvSpPr>
          <p:cNvPr id="59" name="Google Shape;59;p8"/>
          <p:cNvSpPr txBox="1">
            <a:spLocks noGrp="1"/>
          </p:cNvSpPr>
          <p:nvPr>
            <p:ph type="subTitle" idx="1"/>
          </p:nvPr>
        </p:nvSpPr>
        <p:spPr>
          <a:xfrm flipH="1">
            <a:off x="2014856" y="3875244"/>
            <a:ext cx="4068000" cy="72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accent3"/>
                </a:solidFill>
                <a:latin typeface="Staatliches"/>
                <a:ea typeface="Staatliches"/>
                <a:cs typeface="Staatliches"/>
                <a:sym typeface="Staatliches"/>
              </a:defRPr>
            </a:lvl1pPr>
            <a:lvl2pPr lvl="1" rtl="0">
              <a:spcBef>
                <a:spcPct val="427000"/>
              </a:spcBef>
              <a:spcAft>
                <a:spcPts val="0"/>
              </a:spcAft>
              <a:buNone/>
              <a:defRPr sz="1600">
                <a:solidFill>
                  <a:schemeClr val="accent3"/>
                </a:solidFill>
                <a:latin typeface="Staatliches"/>
                <a:ea typeface="Staatliches"/>
                <a:cs typeface="Staatliches"/>
                <a:sym typeface="Staatliches"/>
              </a:defRPr>
            </a:lvl2pPr>
            <a:lvl3pPr lvl="2" rtl="0">
              <a:spcBef>
                <a:spcPct val="427000"/>
              </a:spcBef>
              <a:spcAft>
                <a:spcPts val="0"/>
              </a:spcAft>
              <a:buNone/>
              <a:defRPr sz="1600">
                <a:solidFill>
                  <a:schemeClr val="accent3"/>
                </a:solidFill>
                <a:latin typeface="Staatliches"/>
                <a:ea typeface="Staatliches"/>
                <a:cs typeface="Staatliches"/>
                <a:sym typeface="Staatliches"/>
              </a:defRPr>
            </a:lvl3pPr>
            <a:lvl4pPr lvl="3" rtl="0">
              <a:spcBef>
                <a:spcPct val="427000"/>
              </a:spcBef>
              <a:spcAft>
                <a:spcPts val="0"/>
              </a:spcAft>
              <a:buNone/>
              <a:defRPr sz="1600">
                <a:solidFill>
                  <a:schemeClr val="accent3"/>
                </a:solidFill>
                <a:latin typeface="Staatliches"/>
                <a:ea typeface="Staatliches"/>
                <a:cs typeface="Staatliches"/>
                <a:sym typeface="Staatliches"/>
              </a:defRPr>
            </a:lvl4pPr>
            <a:lvl5pPr lvl="4" rtl="0">
              <a:spcBef>
                <a:spcPct val="427000"/>
              </a:spcBef>
              <a:spcAft>
                <a:spcPts val="0"/>
              </a:spcAft>
              <a:buNone/>
              <a:defRPr sz="1600">
                <a:solidFill>
                  <a:schemeClr val="accent3"/>
                </a:solidFill>
                <a:latin typeface="Staatliches"/>
                <a:ea typeface="Staatliches"/>
                <a:cs typeface="Staatliches"/>
                <a:sym typeface="Staatliches"/>
              </a:defRPr>
            </a:lvl5pPr>
            <a:lvl6pPr lvl="5" rtl="0">
              <a:spcBef>
                <a:spcPct val="427000"/>
              </a:spcBef>
              <a:spcAft>
                <a:spcPts val="0"/>
              </a:spcAft>
              <a:buNone/>
              <a:defRPr sz="1600">
                <a:solidFill>
                  <a:schemeClr val="accent3"/>
                </a:solidFill>
                <a:latin typeface="Staatliches"/>
                <a:ea typeface="Staatliches"/>
                <a:cs typeface="Staatliches"/>
                <a:sym typeface="Staatliches"/>
              </a:defRPr>
            </a:lvl6pPr>
            <a:lvl7pPr lvl="6" rtl="0">
              <a:spcBef>
                <a:spcPct val="427000"/>
              </a:spcBef>
              <a:spcAft>
                <a:spcPts val="0"/>
              </a:spcAft>
              <a:buNone/>
              <a:defRPr sz="1600">
                <a:solidFill>
                  <a:schemeClr val="accent3"/>
                </a:solidFill>
                <a:latin typeface="Staatliches"/>
                <a:ea typeface="Staatliches"/>
                <a:cs typeface="Staatliches"/>
                <a:sym typeface="Staatliches"/>
              </a:defRPr>
            </a:lvl7pPr>
            <a:lvl8pPr lvl="7" rtl="0">
              <a:spcBef>
                <a:spcPct val="427000"/>
              </a:spcBef>
              <a:spcAft>
                <a:spcPts val="0"/>
              </a:spcAft>
              <a:buNone/>
              <a:defRPr sz="1600">
                <a:solidFill>
                  <a:schemeClr val="accent3"/>
                </a:solidFill>
                <a:latin typeface="Staatliches"/>
                <a:ea typeface="Staatliches"/>
                <a:cs typeface="Staatliches"/>
                <a:sym typeface="Staatliches"/>
              </a:defRPr>
            </a:lvl8pPr>
            <a:lvl9pPr lvl="8" rtl="0">
              <a:spcBef>
                <a:spcPct val="427000"/>
              </a:spcBef>
              <a:spcAft>
                <a:spcPts val="1600"/>
              </a:spcAft>
              <a:buNone/>
              <a:defRPr sz="1600">
                <a:solidFill>
                  <a:schemeClr val="accent3"/>
                </a:solidFill>
                <a:latin typeface="Staatliches"/>
                <a:ea typeface="Staatliches"/>
                <a:cs typeface="Staatliches"/>
                <a:sym typeface="Staatliches"/>
              </a:defRPr>
            </a:lvl9pPr>
          </a:lstStyle>
          <a:p>
            <a:endParaRPr/>
          </a:p>
        </p:txBody>
      </p:sp>
      <p:sp>
        <p:nvSpPr>
          <p:cNvPr id="60" name="Google Shape;60;p8"/>
          <p:cNvSpPr txBox="1">
            <a:spLocks noGrp="1"/>
          </p:cNvSpPr>
          <p:nvPr>
            <p:ph type="subTitle" idx="2"/>
          </p:nvPr>
        </p:nvSpPr>
        <p:spPr>
          <a:xfrm flipH="1">
            <a:off x="2014951" y="2779667"/>
            <a:ext cx="4119200" cy="77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3"/>
              </a:buClr>
              <a:buSzPts val="1400"/>
              <a:buNone/>
              <a:defRPr sz="1865">
                <a:solidFill>
                  <a:schemeClr val="accent3"/>
                </a:solidFill>
              </a:defRPr>
            </a:lvl1pPr>
            <a:lvl2pPr lvl="1" rtl="0">
              <a:lnSpc>
                <a:spcPct val="100000"/>
              </a:lnSpc>
              <a:spcBef>
                <a:spcPts val="0"/>
              </a:spcBef>
              <a:spcAft>
                <a:spcPts val="0"/>
              </a:spcAft>
              <a:buClr>
                <a:srgbClr val="5B3C43"/>
              </a:buClr>
              <a:buSzPts val="1400"/>
              <a:buNone/>
              <a:defRPr sz="1865">
                <a:solidFill>
                  <a:srgbClr val="5B3C43"/>
                </a:solidFill>
              </a:defRPr>
            </a:lvl2pPr>
            <a:lvl3pPr lvl="2" rtl="0">
              <a:lnSpc>
                <a:spcPct val="100000"/>
              </a:lnSpc>
              <a:spcBef>
                <a:spcPts val="0"/>
              </a:spcBef>
              <a:spcAft>
                <a:spcPts val="0"/>
              </a:spcAft>
              <a:buClr>
                <a:srgbClr val="5B3C43"/>
              </a:buClr>
              <a:buSzPts val="1400"/>
              <a:buNone/>
              <a:defRPr sz="1865">
                <a:solidFill>
                  <a:srgbClr val="5B3C43"/>
                </a:solidFill>
              </a:defRPr>
            </a:lvl3pPr>
            <a:lvl4pPr lvl="3" rtl="0">
              <a:lnSpc>
                <a:spcPct val="100000"/>
              </a:lnSpc>
              <a:spcBef>
                <a:spcPts val="0"/>
              </a:spcBef>
              <a:spcAft>
                <a:spcPts val="0"/>
              </a:spcAft>
              <a:buClr>
                <a:srgbClr val="5B3C43"/>
              </a:buClr>
              <a:buSzPts val="1400"/>
              <a:buNone/>
              <a:defRPr sz="1865">
                <a:solidFill>
                  <a:srgbClr val="5B3C43"/>
                </a:solidFill>
              </a:defRPr>
            </a:lvl4pPr>
            <a:lvl5pPr lvl="4" rtl="0">
              <a:lnSpc>
                <a:spcPct val="100000"/>
              </a:lnSpc>
              <a:spcBef>
                <a:spcPts val="0"/>
              </a:spcBef>
              <a:spcAft>
                <a:spcPts val="0"/>
              </a:spcAft>
              <a:buClr>
                <a:srgbClr val="5B3C43"/>
              </a:buClr>
              <a:buSzPts val="1400"/>
              <a:buNone/>
              <a:defRPr sz="1865">
                <a:solidFill>
                  <a:srgbClr val="5B3C43"/>
                </a:solidFill>
              </a:defRPr>
            </a:lvl5pPr>
            <a:lvl6pPr lvl="5" rtl="0">
              <a:lnSpc>
                <a:spcPct val="100000"/>
              </a:lnSpc>
              <a:spcBef>
                <a:spcPts val="0"/>
              </a:spcBef>
              <a:spcAft>
                <a:spcPts val="0"/>
              </a:spcAft>
              <a:buClr>
                <a:srgbClr val="5B3C43"/>
              </a:buClr>
              <a:buSzPts val="1400"/>
              <a:buNone/>
              <a:defRPr sz="1865">
                <a:solidFill>
                  <a:srgbClr val="5B3C43"/>
                </a:solidFill>
              </a:defRPr>
            </a:lvl6pPr>
            <a:lvl7pPr lvl="6" rtl="0">
              <a:lnSpc>
                <a:spcPct val="100000"/>
              </a:lnSpc>
              <a:spcBef>
                <a:spcPts val="0"/>
              </a:spcBef>
              <a:spcAft>
                <a:spcPts val="0"/>
              </a:spcAft>
              <a:buClr>
                <a:srgbClr val="5B3C43"/>
              </a:buClr>
              <a:buSzPts val="1400"/>
              <a:buNone/>
              <a:defRPr sz="1865">
                <a:solidFill>
                  <a:srgbClr val="5B3C43"/>
                </a:solidFill>
              </a:defRPr>
            </a:lvl7pPr>
            <a:lvl8pPr lvl="7" rtl="0">
              <a:lnSpc>
                <a:spcPct val="100000"/>
              </a:lnSpc>
              <a:spcBef>
                <a:spcPts val="0"/>
              </a:spcBef>
              <a:spcAft>
                <a:spcPts val="0"/>
              </a:spcAft>
              <a:buClr>
                <a:srgbClr val="5B3C43"/>
              </a:buClr>
              <a:buSzPts val="1400"/>
              <a:buNone/>
              <a:defRPr sz="1865">
                <a:solidFill>
                  <a:srgbClr val="5B3C43"/>
                </a:solidFill>
              </a:defRPr>
            </a:lvl8pPr>
            <a:lvl9pPr lvl="8" rtl="0">
              <a:lnSpc>
                <a:spcPct val="100000"/>
              </a:lnSpc>
              <a:spcBef>
                <a:spcPts val="0"/>
              </a:spcBef>
              <a:spcAft>
                <a:spcPts val="0"/>
              </a:spcAft>
              <a:buClr>
                <a:srgbClr val="5B3C43"/>
              </a:buClr>
              <a:buSzPts val="1400"/>
              <a:buNone/>
              <a:defRPr sz="1865">
                <a:solidFill>
                  <a:srgbClr val="5B3C43"/>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text 3">
  <p:cSld name="CUSTOM_26_1">
    <p:bg>
      <p:bgPr>
        <a:solidFill>
          <a:schemeClr val="accent2"/>
        </a:solidFill>
        <a:effectLst/>
      </p:bgPr>
    </p:bg>
    <p:spTree>
      <p:nvGrpSpPr>
        <p:cNvPr id="1" name="Shape 61"/>
        <p:cNvGrpSpPr/>
        <p:nvPr/>
      </p:nvGrpSpPr>
      <p:grpSpPr>
        <a:xfrm>
          <a:off x="0" y="0"/>
          <a:ext cx="0" cy="0"/>
          <a:chOff x="0" y="0"/>
          <a:chExt cx="0" cy="0"/>
        </a:xfrm>
      </p:grpSpPr>
      <p:sp>
        <p:nvSpPr>
          <p:cNvPr id="62" name="Google Shape;62;p9"/>
          <p:cNvSpPr/>
          <p:nvPr/>
        </p:nvSpPr>
        <p:spPr>
          <a:xfrm flipH="1">
            <a:off x="10340399" y="1157900"/>
            <a:ext cx="1851600" cy="2356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chemeClr val="accent3"/>
              </a:solidFill>
            </a:endParaRPr>
          </a:p>
        </p:txBody>
      </p:sp>
      <p:sp>
        <p:nvSpPr>
          <p:cNvPr id="63" name="Google Shape;63;p9"/>
          <p:cNvSpPr txBox="1">
            <a:spLocks noGrp="1"/>
          </p:cNvSpPr>
          <p:nvPr>
            <p:ph type="title"/>
          </p:nvPr>
        </p:nvSpPr>
        <p:spPr>
          <a:xfrm>
            <a:off x="7529200" y="2337867"/>
            <a:ext cx="3521200" cy="1195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accent5"/>
                </a:solidFill>
              </a:defRPr>
            </a:lvl1pPr>
            <a:lvl2pPr lvl="1" algn="r" rtl="0">
              <a:spcBef>
                <a:spcPts val="0"/>
              </a:spcBef>
              <a:spcAft>
                <a:spcPts val="0"/>
              </a:spcAft>
              <a:buClr>
                <a:srgbClr val="62BCBE"/>
              </a:buClr>
              <a:buSzPts val="6000"/>
              <a:buNone/>
              <a:defRPr sz="8000">
                <a:solidFill>
                  <a:srgbClr val="62BCBE"/>
                </a:solidFill>
              </a:defRPr>
            </a:lvl2pPr>
            <a:lvl3pPr lvl="2" algn="r" rtl="0">
              <a:spcBef>
                <a:spcPts val="0"/>
              </a:spcBef>
              <a:spcAft>
                <a:spcPts val="0"/>
              </a:spcAft>
              <a:buClr>
                <a:srgbClr val="62BCBE"/>
              </a:buClr>
              <a:buSzPts val="6000"/>
              <a:buNone/>
              <a:defRPr sz="8000">
                <a:solidFill>
                  <a:srgbClr val="62BCBE"/>
                </a:solidFill>
              </a:defRPr>
            </a:lvl3pPr>
            <a:lvl4pPr lvl="3" algn="r" rtl="0">
              <a:spcBef>
                <a:spcPts val="0"/>
              </a:spcBef>
              <a:spcAft>
                <a:spcPts val="0"/>
              </a:spcAft>
              <a:buClr>
                <a:srgbClr val="62BCBE"/>
              </a:buClr>
              <a:buSzPts val="6000"/>
              <a:buNone/>
              <a:defRPr sz="8000">
                <a:solidFill>
                  <a:srgbClr val="62BCBE"/>
                </a:solidFill>
              </a:defRPr>
            </a:lvl4pPr>
            <a:lvl5pPr lvl="4" algn="r" rtl="0">
              <a:spcBef>
                <a:spcPts val="0"/>
              </a:spcBef>
              <a:spcAft>
                <a:spcPts val="0"/>
              </a:spcAft>
              <a:buClr>
                <a:srgbClr val="62BCBE"/>
              </a:buClr>
              <a:buSzPts val="6000"/>
              <a:buNone/>
              <a:defRPr sz="8000">
                <a:solidFill>
                  <a:srgbClr val="62BCBE"/>
                </a:solidFill>
              </a:defRPr>
            </a:lvl5pPr>
            <a:lvl6pPr lvl="5" algn="r" rtl="0">
              <a:spcBef>
                <a:spcPts val="0"/>
              </a:spcBef>
              <a:spcAft>
                <a:spcPts val="0"/>
              </a:spcAft>
              <a:buClr>
                <a:srgbClr val="62BCBE"/>
              </a:buClr>
              <a:buSzPts val="6000"/>
              <a:buNone/>
              <a:defRPr sz="8000">
                <a:solidFill>
                  <a:srgbClr val="62BCBE"/>
                </a:solidFill>
              </a:defRPr>
            </a:lvl6pPr>
            <a:lvl7pPr lvl="6" algn="r" rtl="0">
              <a:spcBef>
                <a:spcPts val="0"/>
              </a:spcBef>
              <a:spcAft>
                <a:spcPts val="0"/>
              </a:spcAft>
              <a:buClr>
                <a:srgbClr val="62BCBE"/>
              </a:buClr>
              <a:buSzPts val="6000"/>
              <a:buNone/>
              <a:defRPr sz="8000">
                <a:solidFill>
                  <a:srgbClr val="62BCBE"/>
                </a:solidFill>
              </a:defRPr>
            </a:lvl7pPr>
            <a:lvl8pPr lvl="7" algn="r" rtl="0">
              <a:spcBef>
                <a:spcPts val="0"/>
              </a:spcBef>
              <a:spcAft>
                <a:spcPts val="0"/>
              </a:spcAft>
              <a:buClr>
                <a:srgbClr val="62BCBE"/>
              </a:buClr>
              <a:buSzPts val="6000"/>
              <a:buNone/>
              <a:defRPr sz="8000">
                <a:solidFill>
                  <a:srgbClr val="62BCBE"/>
                </a:solidFill>
              </a:defRPr>
            </a:lvl8pPr>
            <a:lvl9pPr lvl="8" algn="r" rtl="0">
              <a:spcBef>
                <a:spcPts val="0"/>
              </a:spcBef>
              <a:spcAft>
                <a:spcPts val="0"/>
              </a:spcAft>
              <a:buClr>
                <a:srgbClr val="62BCBE"/>
              </a:buClr>
              <a:buSzPts val="6000"/>
              <a:buNone/>
              <a:defRPr sz="8000">
                <a:solidFill>
                  <a:srgbClr val="62BCBE"/>
                </a:solidFill>
              </a:defRPr>
            </a:lvl9pPr>
          </a:lstStyle>
          <a:p>
            <a:endParaRPr/>
          </a:p>
        </p:txBody>
      </p:sp>
      <p:sp>
        <p:nvSpPr>
          <p:cNvPr id="64" name="Google Shape;64;p9"/>
          <p:cNvSpPr txBox="1">
            <a:spLocks noGrp="1"/>
          </p:cNvSpPr>
          <p:nvPr>
            <p:ph type="subTitle" idx="1"/>
          </p:nvPr>
        </p:nvSpPr>
        <p:spPr>
          <a:xfrm flipH="1">
            <a:off x="7313467" y="3670800"/>
            <a:ext cx="3736800" cy="20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200"/>
              <a:buNone/>
              <a:defRPr sz="1600">
                <a:solidFill>
                  <a:schemeClr val="lt1"/>
                </a:solidFill>
              </a:defRPr>
            </a:lvl1pPr>
            <a:lvl2pPr lvl="1" algn="r" rtl="0">
              <a:lnSpc>
                <a:spcPct val="100000"/>
              </a:lnSpc>
              <a:spcBef>
                <a:spcPts val="0"/>
              </a:spcBef>
              <a:spcAft>
                <a:spcPts val="0"/>
              </a:spcAft>
              <a:buClr>
                <a:schemeClr val="lt1"/>
              </a:buClr>
              <a:buSzPts val="1200"/>
              <a:buNone/>
              <a:defRPr sz="1600">
                <a:solidFill>
                  <a:schemeClr val="lt1"/>
                </a:solidFill>
              </a:defRPr>
            </a:lvl2pPr>
            <a:lvl3pPr lvl="2" algn="r" rtl="0">
              <a:lnSpc>
                <a:spcPct val="100000"/>
              </a:lnSpc>
              <a:spcBef>
                <a:spcPts val="0"/>
              </a:spcBef>
              <a:spcAft>
                <a:spcPts val="0"/>
              </a:spcAft>
              <a:buClr>
                <a:schemeClr val="lt1"/>
              </a:buClr>
              <a:buSzPts val="1200"/>
              <a:buNone/>
              <a:defRPr sz="1600">
                <a:solidFill>
                  <a:schemeClr val="lt1"/>
                </a:solidFill>
              </a:defRPr>
            </a:lvl3pPr>
            <a:lvl4pPr lvl="3" algn="r" rtl="0">
              <a:lnSpc>
                <a:spcPct val="100000"/>
              </a:lnSpc>
              <a:spcBef>
                <a:spcPts val="0"/>
              </a:spcBef>
              <a:spcAft>
                <a:spcPts val="0"/>
              </a:spcAft>
              <a:buClr>
                <a:schemeClr val="lt1"/>
              </a:buClr>
              <a:buSzPts val="1200"/>
              <a:buNone/>
              <a:defRPr sz="1600">
                <a:solidFill>
                  <a:schemeClr val="lt1"/>
                </a:solidFill>
              </a:defRPr>
            </a:lvl4pPr>
            <a:lvl5pPr lvl="4" algn="r" rtl="0">
              <a:lnSpc>
                <a:spcPct val="100000"/>
              </a:lnSpc>
              <a:spcBef>
                <a:spcPts val="0"/>
              </a:spcBef>
              <a:spcAft>
                <a:spcPts val="0"/>
              </a:spcAft>
              <a:buClr>
                <a:schemeClr val="lt1"/>
              </a:buClr>
              <a:buSzPts val="1200"/>
              <a:buNone/>
              <a:defRPr sz="1600">
                <a:solidFill>
                  <a:schemeClr val="lt1"/>
                </a:solidFill>
              </a:defRPr>
            </a:lvl5pPr>
            <a:lvl6pPr lvl="5" algn="r" rtl="0">
              <a:lnSpc>
                <a:spcPct val="100000"/>
              </a:lnSpc>
              <a:spcBef>
                <a:spcPts val="0"/>
              </a:spcBef>
              <a:spcAft>
                <a:spcPts val="0"/>
              </a:spcAft>
              <a:buClr>
                <a:schemeClr val="lt1"/>
              </a:buClr>
              <a:buSzPts val="1200"/>
              <a:buNone/>
              <a:defRPr sz="1600">
                <a:solidFill>
                  <a:schemeClr val="lt1"/>
                </a:solidFill>
              </a:defRPr>
            </a:lvl6pPr>
            <a:lvl7pPr lvl="6" algn="r" rtl="0">
              <a:lnSpc>
                <a:spcPct val="100000"/>
              </a:lnSpc>
              <a:spcBef>
                <a:spcPts val="0"/>
              </a:spcBef>
              <a:spcAft>
                <a:spcPts val="0"/>
              </a:spcAft>
              <a:buClr>
                <a:schemeClr val="lt1"/>
              </a:buClr>
              <a:buSzPts val="1200"/>
              <a:buNone/>
              <a:defRPr sz="1600">
                <a:solidFill>
                  <a:schemeClr val="lt1"/>
                </a:solidFill>
              </a:defRPr>
            </a:lvl7pPr>
            <a:lvl8pPr lvl="7" algn="r" rtl="0">
              <a:lnSpc>
                <a:spcPct val="100000"/>
              </a:lnSpc>
              <a:spcBef>
                <a:spcPts val="0"/>
              </a:spcBef>
              <a:spcAft>
                <a:spcPts val="0"/>
              </a:spcAft>
              <a:buClr>
                <a:schemeClr val="lt1"/>
              </a:buClr>
              <a:buSzPts val="1200"/>
              <a:buNone/>
              <a:defRPr sz="1600">
                <a:solidFill>
                  <a:schemeClr val="lt1"/>
                </a:solidFill>
              </a:defRPr>
            </a:lvl8pPr>
            <a:lvl9pPr lvl="8" algn="r" rtl="0">
              <a:lnSpc>
                <a:spcPct val="100000"/>
              </a:lnSpc>
              <a:spcBef>
                <a:spcPts val="0"/>
              </a:spcBef>
              <a:spcAft>
                <a:spcPts val="0"/>
              </a:spcAft>
              <a:buClr>
                <a:schemeClr val="lt1"/>
              </a:buClr>
              <a:buSzPts val="1200"/>
              <a:buNone/>
              <a:defRPr sz="1600">
                <a:solidFill>
                  <a:schemeClr val="lt1"/>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Text 4">
  <p:cSld name="CUSTOM_26_1_1">
    <p:bg>
      <p:bgPr>
        <a:solidFill>
          <a:schemeClr val="accent2"/>
        </a:solidFill>
        <a:effectLst/>
      </p:bgPr>
    </p:bg>
    <p:spTree>
      <p:nvGrpSpPr>
        <p:cNvPr id="1" name="Shape 65"/>
        <p:cNvGrpSpPr/>
        <p:nvPr/>
      </p:nvGrpSpPr>
      <p:grpSpPr>
        <a:xfrm>
          <a:off x="0" y="0"/>
          <a:ext cx="0" cy="0"/>
          <a:chOff x="0" y="0"/>
          <a:chExt cx="0" cy="0"/>
        </a:xfrm>
      </p:grpSpPr>
      <p:sp>
        <p:nvSpPr>
          <p:cNvPr id="66" name="Google Shape;66;p10"/>
          <p:cNvSpPr/>
          <p:nvPr/>
        </p:nvSpPr>
        <p:spPr>
          <a:xfrm>
            <a:off x="0" y="1157900"/>
            <a:ext cx="1851600" cy="2356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chemeClr val="accent3"/>
              </a:solidFill>
            </a:endParaRPr>
          </a:p>
        </p:txBody>
      </p:sp>
      <p:sp>
        <p:nvSpPr>
          <p:cNvPr id="67" name="Google Shape;67;p10"/>
          <p:cNvSpPr txBox="1">
            <a:spLocks noGrp="1"/>
          </p:cNvSpPr>
          <p:nvPr>
            <p:ph type="title"/>
          </p:nvPr>
        </p:nvSpPr>
        <p:spPr>
          <a:xfrm flipH="1">
            <a:off x="1141599" y="2274064"/>
            <a:ext cx="3521200" cy="1195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accent5"/>
                </a:solidFill>
              </a:defRPr>
            </a:lvl1pPr>
            <a:lvl2pPr lvl="1" rtl="0">
              <a:spcBef>
                <a:spcPts val="0"/>
              </a:spcBef>
              <a:spcAft>
                <a:spcPts val="0"/>
              </a:spcAft>
              <a:buClr>
                <a:srgbClr val="62BCBE"/>
              </a:buClr>
              <a:buSzPts val="6000"/>
              <a:buNone/>
              <a:defRPr sz="8000">
                <a:solidFill>
                  <a:srgbClr val="62BCBE"/>
                </a:solidFill>
              </a:defRPr>
            </a:lvl2pPr>
            <a:lvl3pPr lvl="2" rtl="0">
              <a:spcBef>
                <a:spcPts val="0"/>
              </a:spcBef>
              <a:spcAft>
                <a:spcPts val="0"/>
              </a:spcAft>
              <a:buClr>
                <a:srgbClr val="62BCBE"/>
              </a:buClr>
              <a:buSzPts val="6000"/>
              <a:buNone/>
              <a:defRPr sz="8000">
                <a:solidFill>
                  <a:srgbClr val="62BCBE"/>
                </a:solidFill>
              </a:defRPr>
            </a:lvl3pPr>
            <a:lvl4pPr lvl="3" rtl="0">
              <a:spcBef>
                <a:spcPts val="0"/>
              </a:spcBef>
              <a:spcAft>
                <a:spcPts val="0"/>
              </a:spcAft>
              <a:buClr>
                <a:srgbClr val="62BCBE"/>
              </a:buClr>
              <a:buSzPts val="6000"/>
              <a:buNone/>
              <a:defRPr sz="8000">
                <a:solidFill>
                  <a:srgbClr val="62BCBE"/>
                </a:solidFill>
              </a:defRPr>
            </a:lvl4pPr>
            <a:lvl5pPr lvl="4" rtl="0">
              <a:spcBef>
                <a:spcPts val="0"/>
              </a:spcBef>
              <a:spcAft>
                <a:spcPts val="0"/>
              </a:spcAft>
              <a:buClr>
                <a:srgbClr val="62BCBE"/>
              </a:buClr>
              <a:buSzPts val="6000"/>
              <a:buNone/>
              <a:defRPr sz="8000">
                <a:solidFill>
                  <a:srgbClr val="62BCBE"/>
                </a:solidFill>
              </a:defRPr>
            </a:lvl5pPr>
            <a:lvl6pPr lvl="5" rtl="0">
              <a:spcBef>
                <a:spcPts val="0"/>
              </a:spcBef>
              <a:spcAft>
                <a:spcPts val="0"/>
              </a:spcAft>
              <a:buClr>
                <a:srgbClr val="62BCBE"/>
              </a:buClr>
              <a:buSzPts val="6000"/>
              <a:buNone/>
              <a:defRPr sz="8000">
                <a:solidFill>
                  <a:srgbClr val="62BCBE"/>
                </a:solidFill>
              </a:defRPr>
            </a:lvl6pPr>
            <a:lvl7pPr lvl="6" rtl="0">
              <a:spcBef>
                <a:spcPts val="0"/>
              </a:spcBef>
              <a:spcAft>
                <a:spcPts val="0"/>
              </a:spcAft>
              <a:buClr>
                <a:srgbClr val="62BCBE"/>
              </a:buClr>
              <a:buSzPts val="6000"/>
              <a:buNone/>
              <a:defRPr sz="8000">
                <a:solidFill>
                  <a:srgbClr val="62BCBE"/>
                </a:solidFill>
              </a:defRPr>
            </a:lvl7pPr>
            <a:lvl8pPr lvl="7" rtl="0">
              <a:spcBef>
                <a:spcPts val="0"/>
              </a:spcBef>
              <a:spcAft>
                <a:spcPts val="0"/>
              </a:spcAft>
              <a:buClr>
                <a:srgbClr val="62BCBE"/>
              </a:buClr>
              <a:buSzPts val="6000"/>
              <a:buNone/>
              <a:defRPr sz="8000">
                <a:solidFill>
                  <a:srgbClr val="62BCBE"/>
                </a:solidFill>
              </a:defRPr>
            </a:lvl8pPr>
            <a:lvl9pPr lvl="8" rtl="0">
              <a:spcBef>
                <a:spcPts val="0"/>
              </a:spcBef>
              <a:spcAft>
                <a:spcPts val="0"/>
              </a:spcAft>
              <a:buClr>
                <a:srgbClr val="62BCBE"/>
              </a:buClr>
              <a:buSzPts val="6000"/>
              <a:buNone/>
              <a:defRPr sz="8000">
                <a:solidFill>
                  <a:srgbClr val="62BCBE"/>
                </a:solidFill>
              </a:defRPr>
            </a:lvl9pPr>
          </a:lstStyle>
          <a:p>
            <a:endParaRPr/>
          </a:p>
        </p:txBody>
      </p:sp>
      <p:sp>
        <p:nvSpPr>
          <p:cNvPr id="68" name="Google Shape;68;p10"/>
          <p:cNvSpPr txBox="1">
            <a:spLocks noGrp="1"/>
          </p:cNvSpPr>
          <p:nvPr>
            <p:ph type="subTitle" idx="1"/>
          </p:nvPr>
        </p:nvSpPr>
        <p:spPr>
          <a:xfrm>
            <a:off x="1141733" y="3663100"/>
            <a:ext cx="3732000" cy="20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600">
                <a:solidFill>
                  <a:schemeClr val="lt1"/>
                </a:solidFill>
              </a:defRPr>
            </a:lvl1pPr>
            <a:lvl2pPr lvl="1" rtl="0">
              <a:lnSpc>
                <a:spcPct val="100000"/>
              </a:lnSpc>
              <a:spcBef>
                <a:spcPts val="0"/>
              </a:spcBef>
              <a:spcAft>
                <a:spcPts val="0"/>
              </a:spcAft>
              <a:buClr>
                <a:schemeClr val="lt1"/>
              </a:buClr>
              <a:buSzPts val="1200"/>
              <a:buNone/>
              <a:defRPr sz="1600">
                <a:solidFill>
                  <a:schemeClr val="lt1"/>
                </a:solidFill>
              </a:defRPr>
            </a:lvl2pPr>
            <a:lvl3pPr lvl="2" rtl="0">
              <a:lnSpc>
                <a:spcPct val="100000"/>
              </a:lnSpc>
              <a:spcBef>
                <a:spcPts val="0"/>
              </a:spcBef>
              <a:spcAft>
                <a:spcPts val="0"/>
              </a:spcAft>
              <a:buClr>
                <a:schemeClr val="lt1"/>
              </a:buClr>
              <a:buSzPts val="1200"/>
              <a:buNone/>
              <a:defRPr sz="1600">
                <a:solidFill>
                  <a:schemeClr val="lt1"/>
                </a:solidFill>
              </a:defRPr>
            </a:lvl3pPr>
            <a:lvl4pPr lvl="3" rtl="0">
              <a:lnSpc>
                <a:spcPct val="100000"/>
              </a:lnSpc>
              <a:spcBef>
                <a:spcPts val="0"/>
              </a:spcBef>
              <a:spcAft>
                <a:spcPts val="0"/>
              </a:spcAft>
              <a:buClr>
                <a:schemeClr val="lt1"/>
              </a:buClr>
              <a:buSzPts val="1200"/>
              <a:buNone/>
              <a:defRPr sz="1600">
                <a:solidFill>
                  <a:schemeClr val="lt1"/>
                </a:solidFill>
              </a:defRPr>
            </a:lvl4pPr>
            <a:lvl5pPr lvl="4" rtl="0">
              <a:lnSpc>
                <a:spcPct val="100000"/>
              </a:lnSpc>
              <a:spcBef>
                <a:spcPts val="0"/>
              </a:spcBef>
              <a:spcAft>
                <a:spcPts val="0"/>
              </a:spcAft>
              <a:buClr>
                <a:schemeClr val="lt1"/>
              </a:buClr>
              <a:buSzPts val="1200"/>
              <a:buNone/>
              <a:defRPr sz="1600">
                <a:solidFill>
                  <a:schemeClr val="lt1"/>
                </a:solidFill>
              </a:defRPr>
            </a:lvl5pPr>
            <a:lvl6pPr lvl="5" rtl="0">
              <a:lnSpc>
                <a:spcPct val="100000"/>
              </a:lnSpc>
              <a:spcBef>
                <a:spcPts val="0"/>
              </a:spcBef>
              <a:spcAft>
                <a:spcPts val="0"/>
              </a:spcAft>
              <a:buClr>
                <a:schemeClr val="lt1"/>
              </a:buClr>
              <a:buSzPts val="1200"/>
              <a:buNone/>
              <a:defRPr sz="1600">
                <a:solidFill>
                  <a:schemeClr val="lt1"/>
                </a:solidFill>
              </a:defRPr>
            </a:lvl6pPr>
            <a:lvl7pPr lvl="6" rtl="0">
              <a:lnSpc>
                <a:spcPct val="100000"/>
              </a:lnSpc>
              <a:spcBef>
                <a:spcPts val="0"/>
              </a:spcBef>
              <a:spcAft>
                <a:spcPts val="0"/>
              </a:spcAft>
              <a:buClr>
                <a:schemeClr val="lt1"/>
              </a:buClr>
              <a:buSzPts val="1200"/>
              <a:buNone/>
              <a:defRPr sz="1600">
                <a:solidFill>
                  <a:schemeClr val="lt1"/>
                </a:solidFill>
              </a:defRPr>
            </a:lvl7pPr>
            <a:lvl8pPr lvl="7" rtl="0">
              <a:lnSpc>
                <a:spcPct val="100000"/>
              </a:lnSpc>
              <a:spcBef>
                <a:spcPts val="0"/>
              </a:spcBef>
              <a:spcAft>
                <a:spcPts val="0"/>
              </a:spcAft>
              <a:buClr>
                <a:schemeClr val="lt1"/>
              </a:buClr>
              <a:buSzPts val="1200"/>
              <a:buNone/>
              <a:defRPr sz="1600">
                <a:solidFill>
                  <a:schemeClr val="lt1"/>
                </a:solidFill>
              </a:defRPr>
            </a:lvl8pPr>
            <a:lvl9pPr lvl="8" rtl="0">
              <a:lnSpc>
                <a:spcPct val="100000"/>
              </a:lnSpc>
              <a:spcBef>
                <a:spcPts val="0"/>
              </a:spcBef>
              <a:spcAft>
                <a:spcPts val="0"/>
              </a:spcAft>
              <a:buClr>
                <a:schemeClr val="lt1"/>
              </a:buClr>
              <a:buSzPts val="1200"/>
              <a:buNone/>
              <a:defRPr sz="1600">
                <a:solidFill>
                  <a:schemeClr val="lt1"/>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ix columns">
  <p:cSld name="CUSTOM_26_1_1_1">
    <p:bg>
      <p:bgPr>
        <a:solidFill>
          <a:schemeClr val="accent2"/>
        </a:solidFill>
        <a:effectLst/>
      </p:bgPr>
    </p:bg>
    <p:spTree>
      <p:nvGrpSpPr>
        <p:cNvPr id="1" name="Shape 69"/>
        <p:cNvGrpSpPr/>
        <p:nvPr/>
      </p:nvGrpSpPr>
      <p:grpSpPr>
        <a:xfrm>
          <a:off x="0" y="0"/>
          <a:ext cx="0" cy="0"/>
          <a:chOff x="0" y="0"/>
          <a:chExt cx="0" cy="0"/>
        </a:xfrm>
      </p:grpSpPr>
      <p:sp>
        <p:nvSpPr>
          <p:cNvPr id="70" name="Google Shape;70;p11"/>
          <p:cNvSpPr txBox="1">
            <a:spLocks noGrp="1"/>
          </p:cNvSpPr>
          <p:nvPr>
            <p:ph type="subTitle" idx="1"/>
          </p:nvPr>
        </p:nvSpPr>
        <p:spPr>
          <a:xfrm>
            <a:off x="8252951" y="3094800"/>
            <a:ext cx="3234400" cy="7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a:solidFill>
                  <a:schemeClr val="lt1"/>
                </a:solidFill>
              </a:defRPr>
            </a:lvl1pPr>
            <a:lvl2pPr lvl="1" algn="ctr" rtl="0">
              <a:lnSpc>
                <a:spcPct val="100000"/>
              </a:lnSpc>
              <a:spcBef>
                <a:spcPts val="0"/>
              </a:spcBef>
              <a:spcAft>
                <a:spcPts val="0"/>
              </a:spcAft>
              <a:buClr>
                <a:schemeClr val="lt1"/>
              </a:buClr>
              <a:buSzPts val="1200"/>
              <a:buNone/>
              <a:defRPr sz="1600">
                <a:solidFill>
                  <a:schemeClr val="lt1"/>
                </a:solidFill>
              </a:defRPr>
            </a:lvl2pPr>
            <a:lvl3pPr lvl="2" algn="ctr" rtl="0">
              <a:lnSpc>
                <a:spcPct val="100000"/>
              </a:lnSpc>
              <a:spcBef>
                <a:spcPts val="0"/>
              </a:spcBef>
              <a:spcAft>
                <a:spcPts val="0"/>
              </a:spcAft>
              <a:buClr>
                <a:schemeClr val="lt1"/>
              </a:buClr>
              <a:buSzPts val="1200"/>
              <a:buNone/>
              <a:defRPr sz="1600">
                <a:solidFill>
                  <a:schemeClr val="lt1"/>
                </a:solidFill>
              </a:defRPr>
            </a:lvl3pPr>
            <a:lvl4pPr lvl="3" algn="ctr" rtl="0">
              <a:lnSpc>
                <a:spcPct val="100000"/>
              </a:lnSpc>
              <a:spcBef>
                <a:spcPts val="0"/>
              </a:spcBef>
              <a:spcAft>
                <a:spcPts val="0"/>
              </a:spcAft>
              <a:buClr>
                <a:schemeClr val="lt1"/>
              </a:buClr>
              <a:buSzPts val="1200"/>
              <a:buNone/>
              <a:defRPr sz="1600">
                <a:solidFill>
                  <a:schemeClr val="lt1"/>
                </a:solidFill>
              </a:defRPr>
            </a:lvl4pPr>
            <a:lvl5pPr lvl="4" algn="ctr" rtl="0">
              <a:lnSpc>
                <a:spcPct val="100000"/>
              </a:lnSpc>
              <a:spcBef>
                <a:spcPts val="0"/>
              </a:spcBef>
              <a:spcAft>
                <a:spcPts val="0"/>
              </a:spcAft>
              <a:buClr>
                <a:schemeClr val="lt1"/>
              </a:buClr>
              <a:buSzPts val="1200"/>
              <a:buNone/>
              <a:defRPr sz="1600">
                <a:solidFill>
                  <a:schemeClr val="lt1"/>
                </a:solidFill>
              </a:defRPr>
            </a:lvl5pPr>
            <a:lvl6pPr lvl="5" algn="ctr" rtl="0">
              <a:lnSpc>
                <a:spcPct val="100000"/>
              </a:lnSpc>
              <a:spcBef>
                <a:spcPts val="0"/>
              </a:spcBef>
              <a:spcAft>
                <a:spcPts val="0"/>
              </a:spcAft>
              <a:buClr>
                <a:schemeClr val="lt1"/>
              </a:buClr>
              <a:buSzPts val="1200"/>
              <a:buNone/>
              <a:defRPr sz="1600">
                <a:solidFill>
                  <a:schemeClr val="lt1"/>
                </a:solidFill>
              </a:defRPr>
            </a:lvl6pPr>
            <a:lvl7pPr lvl="6" algn="ctr" rtl="0">
              <a:lnSpc>
                <a:spcPct val="100000"/>
              </a:lnSpc>
              <a:spcBef>
                <a:spcPts val="0"/>
              </a:spcBef>
              <a:spcAft>
                <a:spcPts val="0"/>
              </a:spcAft>
              <a:buClr>
                <a:schemeClr val="lt1"/>
              </a:buClr>
              <a:buSzPts val="1200"/>
              <a:buNone/>
              <a:defRPr sz="1600">
                <a:solidFill>
                  <a:schemeClr val="lt1"/>
                </a:solidFill>
              </a:defRPr>
            </a:lvl7pPr>
            <a:lvl8pPr lvl="7" algn="ctr" rtl="0">
              <a:lnSpc>
                <a:spcPct val="100000"/>
              </a:lnSpc>
              <a:spcBef>
                <a:spcPts val="0"/>
              </a:spcBef>
              <a:spcAft>
                <a:spcPts val="0"/>
              </a:spcAft>
              <a:buClr>
                <a:schemeClr val="lt1"/>
              </a:buClr>
              <a:buSzPts val="1200"/>
              <a:buNone/>
              <a:defRPr sz="1600">
                <a:solidFill>
                  <a:schemeClr val="lt1"/>
                </a:solidFill>
              </a:defRPr>
            </a:lvl8pPr>
            <a:lvl9pPr lvl="8" algn="ctr" rtl="0">
              <a:lnSpc>
                <a:spcPct val="100000"/>
              </a:lnSpc>
              <a:spcBef>
                <a:spcPts val="0"/>
              </a:spcBef>
              <a:spcAft>
                <a:spcPts val="0"/>
              </a:spcAft>
              <a:buClr>
                <a:schemeClr val="lt1"/>
              </a:buClr>
              <a:buSzPts val="1200"/>
              <a:buNone/>
              <a:defRPr sz="1600">
                <a:solidFill>
                  <a:schemeClr val="lt1"/>
                </a:solidFill>
              </a:defRPr>
            </a:lvl9pPr>
          </a:lstStyle>
          <a:p>
            <a:endParaRPr/>
          </a:p>
        </p:txBody>
      </p:sp>
      <p:sp>
        <p:nvSpPr>
          <p:cNvPr id="71" name="Google Shape;71;p11"/>
          <p:cNvSpPr txBox="1">
            <a:spLocks noGrp="1"/>
          </p:cNvSpPr>
          <p:nvPr>
            <p:ph type="subTitle" idx="2"/>
          </p:nvPr>
        </p:nvSpPr>
        <p:spPr>
          <a:xfrm>
            <a:off x="783816" y="3094800"/>
            <a:ext cx="3234400" cy="7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a:solidFill>
                  <a:schemeClr val="lt1"/>
                </a:solidFill>
              </a:defRPr>
            </a:lvl1pPr>
            <a:lvl2pPr lvl="1" algn="ctr" rtl="0">
              <a:lnSpc>
                <a:spcPct val="100000"/>
              </a:lnSpc>
              <a:spcBef>
                <a:spcPts val="0"/>
              </a:spcBef>
              <a:spcAft>
                <a:spcPts val="0"/>
              </a:spcAft>
              <a:buClr>
                <a:schemeClr val="lt1"/>
              </a:buClr>
              <a:buSzPts val="1200"/>
              <a:buNone/>
              <a:defRPr sz="1600">
                <a:solidFill>
                  <a:schemeClr val="lt1"/>
                </a:solidFill>
              </a:defRPr>
            </a:lvl2pPr>
            <a:lvl3pPr lvl="2" algn="ctr" rtl="0">
              <a:lnSpc>
                <a:spcPct val="100000"/>
              </a:lnSpc>
              <a:spcBef>
                <a:spcPts val="0"/>
              </a:spcBef>
              <a:spcAft>
                <a:spcPts val="0"/>
              </a:spcAft>
              <a:buClr>
                <a:schemeClr val="lt1"/>
              </a:buClr>
              <a:buSzPts val="1200"/>
              <a:buNone/>
              <a:defRPr sz="1600">
                <a:solidFill>
                  <a:schemeClr val="lt1"/>
                </a:solidFill>
              </a:defRPr>
            </a:lvl3pPr>
            <a:lvl4pPr lvl="3" algn="ctr" rtl="0">
              <a:lnSpc>
                <a:spcPct val="100000"/>
              </a:lnSpc>
              <a:spcBef>
                <a:spcPts val="0"/>
              </a:spcBef>
              <a:spcAft>
                <a:spcPts val="0"/>
              </a:spcAft>
              <a:buClr>
                <a:schemeClr val="lt1"/>
              </a:buClr>
              <a:buSzPts val="1200"/>
              <a:buNone/>
              <a:defRPr sz="1600">
                <a:solidFill>
                  <a:schemeClr val="lt1"/>
                </a:solidFill>
              </a:defRPr>
            </a:lvl4pPr>
            <a:lvl5pPr lvl="4" algn="ctr" rtl="0">
              <a:lnSpc>
                <a:spcPct val="100000"/>
              </a:lnSpc>
              <a:spcBef>
                <a:spcPts val="0"/>
              </a:spcBef>
              <a:spcAft>
                <a:spcPts val="0"/>
              </a:spcAft>
              <a:buClr>
                <a:schemeClr val="lt1"/>
              </a:buClr>
              <a:buSzPts val="1200"/>
              <a:buNone/>
              <a:defRPr sz="1600">
                <a:solidFill>
                  <a:schemeClr val="lt1"/>
                </a:solidFill>
              </a:defRPr>
            </a:lvl5pPr>
            <a:lvl6pPr lvl="5" algn="ctr" rtl="0">
              <a:lnSpc>
                <a:spcPct val="100000"/>
              </a:lnSpc>
              <a:spcBef>
                <a:spcPts val="0"/>
              </a:spcBef>
              <a:spcAft>
                <a:spcPts val="0"/>
              </a:spcAft>
              <a:buClr>
                <a:schemeClr val="lt1"/>
              </a:buClr>
              <a:buSzPts val="1200"/>
              <a:buNone/>
              <a:defRPr sz="1600">
                <a:solidFill>
                  <a:schemeClr val="lt1"/>
                </a:solidFill>
              </a:defRPr>
            </a:lvl6pPr>
            <a:lvl7pPr lvl="6" algn="ctr" rtl="0">
              <a:lnSpc>
                <a:spcPct val="100000"/>
              </a:lnSpc>
              <a:spcBef>
                <a:spcPts val="0"/>
              </a:spcBef>
              <a:spcAft>
                <a:spcPts val="0"/>
              </a:spcAft>
              <a:buClr>
                <a:schemeClr val="lt1"/>
              </a:buClr>
              <a:buSzPts val="1200"/>
              <a:buNone/>
              <a:defRPr sz="1600">
                <a:solidFill>
                  <a:schemeClr val="lt1"/>
                </a:solidFill>
              </a:defRPr>
            </a:lvl7pPr>
            <a:lvl8pPr lvl="7" algn="ctr" rtl="0">
              <a:lnSpc>
                <a:spcPct val="100000"/>
              </a:lnSpc>
              <a:spcBef>
                <a:spcPts val="0"/>
              </a:spcBef>
              <a:spcAft>
                <a:spcPts val="0"/>
              </a:spcAft>
              <a:buClr>
                <a:schemeClr val="lt1"/>
              </a:buClr>
              <a:buSzPts val="1200"/>
              <a:buNone/>
              <a:defRPr sz="1600">
                <a:solidFill>
                  <a:schemeClr val="lt1"/>
                </a:solidFill>
              </a:defRPr>
            </a:lvl8pPr>
            <a:lvl9pPr lvl="8" algn="ctr" rtl="0">
              <a:lnSpc>
                <a:spcPct val="100000"/>
              </a:lnSpc>
              <a:spcBef>
                <a:spcPts val="0"/>
              </a:spcBef>
              <a:spcAft>
                <a:spcPts val="0"/>
              </a:spcAft>
              <a:buClr>
                <a:schemeClr val="lt1"/>
              </a:buClr>
              <a:buSzPts val="1200"/>
              <a:buNone/>
              <a:defRPr sz="1600">
                <a:solidFill>
                  <a:schemeClr val="lt1"/>
                </a:solidFill>
              </a:defRPr>
            </a:lvl9pPr>
          </a:lstStyle>
          <a:p>
            <a:endParaRPr/>
          </a:p>
        </p:txBody>
      </p:sp>
      <p:sp>
        <p:nvSpPr>
          <p:cNvPr id="72" name="Google Shape;72;p11"/>
          <p:cNvSpPr txBox="1">
            <a:spLocks noGrp="1"/>
          </p:cNvSpPr>
          <p:nvPr>
            <p:ph type="subTitle" idx="3"/>
          </p:nvPr>
        </p:nvSpPr>
        <p:spPr>
          <a:xfrm>
            <a:off x="4478816" y="3094800"/>
            <a:ext cx="3234400" cy="7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a:solidFill>
                  <a:schemeClr val="lt1"/>
                </a:solidFill>
              </a:defRPr>
            </a:lvl1pPr>
            <a:lvl2pPr lvl="1" algn="ctr" rtl="0">
              <a:lnSpc>
                <a:spcPct val="100000"/>
              </a:lnSpc>
              <a:spcBef>
                <a:spcPts val="0"/>
              </a:spcBef>
              <a:spcAft>
                <a:spcPts val="0"/>
              </a:spcAft>
              <a:buClr>
                <a:schemeClr val="lt1"/>
              </a:buClr>
              <a:buSzPts val="1200"/>
              <a:buNone/>
              <a:defRPr sz="1600">
                <a:solidFill>
                  <a:schemeClr val="lt1"/>
                </a:solidFill>
              </a:defRPr>
            </a:lvl2pPr>
            <a:lvl3pPr lvl="2" algn="ctr" rtl="0">
              <a:lnSpc>
                <a:spcPct val="100000"/>
              </a:lnSpc>
              <a:spcBef>
                <a:spcPts val="0"/>
              </a:spcBef>
              <a:spcAft>
                <a:spcPts val="0"/>
              </a:spcAft>
              <a:buClr>
                <a:schemeClr val="lt1"/>
              </a:buClr>
              <a:buSzPts val="1200"/>
              <a:buNone/>
              <a:defRPr sz="1600">
                <a:solidFill>
                  <a:schemeClr val="lt1"/>
                </a:solidFill>
              </a:defRPr>
            </a:lvl3pPr>
            <a:lvl4pPr lvl="3" algn="ctr" rtl="0">
              <a:lnSpc>
                <a:spcPct val="100000"/>
              </a:lnSpc>
              <a:spcBef>
                <a:spcPts val="0"/>
              </a:spcBef>
              <a:spcAft>
                <a:spcPts val="0"/>
              </a:spcAft>
              <a:buClr>
                <a:schemeClr val="lt1"/>
              </a:buClr>
              <a:buSzPts val="1200"/>
              <a:buNone/>
              <a:defRPr sz="1600">
                <a:solidFill>
                  <a:schemeClr val="lt1"/>
                </a:solidFill>
              </a:defRPr>
            </a:lvl4pPr>
            <a:lvl5pPr lvl="4" algn="ctr" rtl="0">
              <a:lnSpc>
                <a:spcPct val="100000"/>
              </a:lnSpc>
              <a:spcBef>
                <a:spcPts val="0"/>
              </a:spcBef>
              <a:spcAft>
                <a:spcPts val="0"/>
              </a:spcAft>
              <a:buClr>
                <a:schemeClr val="lt1"/>
              </a:buClr>
              <a:buSzPts val="1200"/>
              <a:buNone/>
              <a:defRPr sz="1600">
                <a:solidFill>
                  <a:schemeClr val="lt1"/>
                </a:solidFill>
              </a:defRPr>
            </a:lvl5pPr>
            <a:lvl6pPr lvl="5" algn="ctr" rtl="0">
              <a:lnSpc>
                <a:spcPct val="100000"/>
              </a:lnSpc>
              <a:spcBef>
                <a:spcPts val="0"/>
              </a:spcBef>
              <a:spcAft>
                <a:spcPts val="0"/>
              </a:spcAft>
              <a:buClr>
                <a:schemeClr val="lt1"/>
              </a:buClr>
              <a:buSzPts val="1200"/>
              <a:buNone/>
              <a:defRPr sz="1600">
                <a:solidFill>
                  <a:schemeClr val="lt1"/>
                </a:solidFill>
              </a:defRPr>
            </a:lvl6pPr>
            <a:lvl7pPr lvl="6" algn="ctr" rtl="0">
              <a:lnSpc>
                <a:spcPct val="100000"/>
              </a:lnSpc>
              <a:spcBef>
                <a:spcPts val="0"/>
              </a:spcBef>
              <a:spcAft>
                <a:spcPts val="0"/>
              </a:spcAft>
              <a:buClr>
                <a:schemeClr val="lt1"/>
              </a:buClr>
              <a:buSzPts val="1200"/>
              <a:buNone/>
              <a:defRPr sz="1600">
                <a:solidFill>
                  <a:schemeClr val="lt1"/>
                </a:solidFill>
              </a:defRPr>
            </a:lvl7pPr>
            <a:lvl8pPr lvl="7" algn="ctr" rtl="0">
              <a:lnSpc>
                <a:spcPct val="100000"/>
              </a:lnSpc>
              <a:spcBef>
                <a:spcPts val="0"/>
              </a:spcBef>
              <a:spcAft>
                <a:spcPts val="0"/>
              </a:spcAft>
              <a:buClr>
                <a:schemeClr val="lt1"/>
              </a:buClr>
              <a:buSzPts val="1200"/>
              <a:buNone/>
              <a:defRPr sz="1600">
                <a:solidFill>
                  <a:schemeClr val="lt1"/>
                </a:solidFill>
              </a:defRPr>
            </a:lvl8pPr>
            <a:lvl9pPr lvl="8" algn="ctr" rtl="0">
              <a:lnSpc>
                <a:spcPct val="100000"/>
              </a:lnSpc>
              <a:spcBef>
                <a:spcPts val="0"/>
              </a:spcBef>
              <a:spcAft>
                <a:spcPts val="0"/>
              </a:spcAft>
              <a:buClr>
                <a:schemeClr val="lt1"/>
              </a:buClr>
              <a:buSzPts val="1200"/>
              <a:buNone/>
              <a:defRPr sz="1600">
                <a:solidFill>
                  <a:schemeClr val="lt1"/>
                </a:solidFill>
              </a:defRPr>
            </a:lvl9pPr>
          </a:lstStyle>
          <a:p>
            <a:endParaRPr/>
          </a:p>
        </p:txBody>
      </p:sp>
      <p:sp>
        <p:nvSpPr>
          <p:cNvPr id="73" name="Google Shape;73;p11"/>
          <p:cNvSpPr/>
          <p:nvPr/>
        </p:nvSpPr>
        <p:spPr>
          <a:xfrm flipH="1">
            <a:off x="10340400" y="741333"/>
            <a:ext cx="1851600" cy="31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 name="Google Shape;74;p11"/>
          <p:cNvSpPr txBox="1">
            <a:spLocks noGrp="1"/>
          </p:cNvSpPr>
          <p:nvPr>
            <p:ph type="ctrTitle"/>
          </p:nvPr>
        </p:nvSpPr>
        <p:spPr>
          <a:xfrm flipH="1">
            <a:off x="1241200" y="489071"/>
            <a:ext cx="9686000" cy="6720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2400"/>
              <a:buNone/>
              <a:defRPr>
                <a:solidFill>
                  <a:schemeClr val="accent5"/>
                </a:solidFill>
              </a:defRPr>
            </a:lvl1pPr>
            <a:lvl2pPr lvl="1"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2pPr>
            <a:lvl3pPr lvl="2"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3pPr>
            <a:lvl4pPr lvl="3"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4pPr>
            <a:lvl5pPr lvl="4"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5pPr>
            <a:lvl6pPr lvl="5"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6pPr>
            <a:lvl7pPr lvl="6"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7pPr>
            <a:lvl8pPr lvl="7"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8pPr>
            <a:lvl9pPr lvl="8"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9pPr>
          </a:lstStyle>
          <a:p>
            <a:endParaRPr/>
          </a:p>
        </p:txBody>
      </p:sp>
      <p:sp>
        <p:nvSpPr>
          <p:cNvPr id="75" name="Google Shape;75;p11"/>
          <p:cNvSpPr txBox="1">
            <a:spLocks noGrp="1"/>
          </p:cNvSpPr>
          <p:nvPr>
            <p:ph type="subTitle" idx="4"/>
          </p:nvPr>
        </p:nvSpPr>
        <p:spPr>
          <a:xfrm>
            <a:off x="8252957" y="2673795"/>
            <a:ext cx="3234400" cy="49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200"/>
              <a:buFont typeface="Staatliches"/>
              <a:buNone/>
              <a:defRPr sz="1865">
                <a:solidFill>
                  <a:schemeClr val="lt1"/>
                </a:solidFill>
                <a:latin typeface="Staatliches"/>
                <a:ea typeface="Staatliches"/>
                <a:cs typeface="Staatliches"/>
                <a:sym typeface="Staatliches"/>
              </a:defRPr>
            </a:lvl1pPr>
            <a:lvl2pPr lvl="1"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2pPr>
            <a:lvl3pPr lvl="2"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3pPr>
            <a:lvl4pPr lvl="3"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4pPr>
            <a:lvl5pPr lvl="4"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5pPr>
            <a:lvl6pPr lvl="5"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6pPr>
            <a:lvl7pPr lvl="6"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7pPr>
            <a:lvl8pPr lvl="7"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8pPr>
            <a:lvl9pPr lvl="8"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9pPr>
          </a:lstStyle>
          <a:p>
            <a:endParaRPr/>
          </a:p>
        </p:txBody>
      </p:sp>
      <p:sp>
        <p:nvSpPr>
          <p:cNvPr id="76" name="Google Shape;76;p11"/>
          <p:cNvSpPr txBox="1">
            <a:spLocks noGrp="1"/>
          </p:cNvSpPr>
          <p:nvPr>
            <p:ph type="subTitle" idx="5"/>
          </p:nvPr>
        </p:nvSpPr>
        <p:spPr>
          <a:xfrm>
            <a:off x="783800" y="2673795"/>
            <a:ext cx="3234400" cy="49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200"/>
              <a:buFont typeface="Staatliches"/>
              <a:buNone/>
              <a:defRPr sz="1865">
                <a:solidFill>
                  <a:schemeClr val="lt1"/>
                </a:solidFill>
                <a:latin typeface="Staatliches"/>
                <a:ea typeface="Staatliches"/>
                <a:cs typeface="Staatliches"/>
                <a:sym typeface="Staatliches"/>
              </a:defRPr>
            </a:lvl1pPr>
            <a:lvl2pPr lvl="1"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2pPr>
            <a:lvl3pPr lvl="2"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3pPr>
            <a:lvl4pPr lvl="3"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4pPr>
            <a:lvl5pPr lvl="4"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5pPr>
            <a:lvl6pPr lvl="5"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6pPr>
            <a:lvl7pPr lvl="6"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7pPr>
            <a:lvl8pPr lvl="7"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8pPr>
            <a:lvl9pPr lvl="8"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9pPr>
          </a:lstStyle>
          <a:p>
            <a:endParaRPr/>
          </a:p>
        </p:txBody>
      </p:sp>
      <p:sp>
        <p:nvSpPr>
          <p:cNvPr id="77" name="Google Shape;77;p11"/>
          <p:cNvSpPr txBox="1">
            <a:spLocks noGrp="1"/>
          </p:cNvSpPr>
          <p:nvPr>
            <p:ph type="subTitle" idx="6"/>
          </p:nvPr>
        </p:nvSpPr>
        <p:spPr>
          <a:xfrm>
            <a:off x="4478811" y="2673795"/>
            <a:ext cx="3234400" cy="49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200"/>
              <a:buFont typeface="Staatliches"/>
              <a:buNone/>
              <a:defRPr sz="1865">
                <a:solidFill>
                  <a:schemeClr val="lt1"/>
                </a:solidFill>
                <a:latin typeface="Staatliches"/>
                <a:ea typeface="Staatliches"/>
                <a:cs typeface="Staatliches"/>
                <a:sym typeface="Staatliches"/>
              </a:defRPr>
            </a:lvl1pPr>
            <a:lvl2pPr lvl="1"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2pPr>
            <a:lvl3pPr lvl="2"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3pPr>
            <a:lvl4pPr lvl="3"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4pPr>
            <a:lvl5pPr lvl="4"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5pPr>
            <a:lvl6pPr lvl="5"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6pPr>
            <a:lvl7pPr lvl="6"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7pPr>
            <a:lvl8pPr lvl="7"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8pPr>
            <a:lvl9pPr lvl="8"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9pPr>
          </a:lstStyle>
          <a:p>
            <a:endParaRPr/>
          </a:p>
        </p:txBody>
      </p:sp>
      <p:sp>
        <p:nvSpPr>
          <p:cNvPr id="78" name="Google Shape;78;p11"/>
          <p:cNvSpPr txBox="1">
            <a:spLocks noGrp="1"/>
          </p:cNvSpPr>
          <p:nvPr>
            <p:ph type="subTitle" idx="7"/>
          </p:nvPr>
        </p:nvSpPr>
        <p:spPr>
          <a:xfrm>
            <a:off x="8252951" y="5408407"/>
            <a:ext cx="3234400" cy="7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a:solidFill>
                  <a:schemeClr val="lt1"/>
                </a:solidFill>
              </a:defRPr>
            </a:lvl1pPr>
            <a:lvl2pPr lvl="1" algn="ctr" rtl="0">
              <a:lnSpc>
                <a:spcPct val="100000"/>
              </a:lnSpc>
              <a:spcBef>
                <a:spcPts val="0"/>
              </a:spcBef>
              <a:spcAft>
                <a:spcPts val="0"/>
              </a:spcAft>
              <a:buClr>
                <a:schemeClr val="lt1"/>
              </a:buClr>
              <a:buSzPts val="1200"/>
              <a:buNone/>
              <a:defRPr sz="1600">
                <a:solidFill>
                  <a:schemeClr val="lt1"/>
                </a:solidFill>
              </a:defRPr>
            </a:lvl2pPr>
            <a:lvl3pPr lvl="2" algn="ctr" rtl="0">
              <a:lnSpc>
                <a:spcPct val="100000"/>
              </a:lnSpc>
              <a:spcBef>
                <a:spcPts val="0"/>
              </a:spcBef>
              <a:spcAft>
                <a:spcPts val="0"/>
              </a:spcAft>
              <a:buClr>
                <a:schemeClr val="lt1"/>
              </a:buClr>
              <a:buSzPts val="1200"/>
              <a:buNone/>
              <a:defRPr sz="1600">
                <a:solidFill>
                  <a:schemeClr val="lt1"/>
                </a:solidFill>
              </a:defRPr>
            </a:lvl3pPr>
            <a:lvl4pPr lvl="3" algn="ctr" rtl="0">
              <a:lnSpc>
                <a:spcPct val="100000"/>
              </a:lnSpc>
              <a:spcBef>
                <a:spcPts val="0"/>
              </a:spcBef>
              <a:spcAft>
                <a:spcPts val="0"/>
              </a:spcAft>
              <a:buClr>
                <a:schemeClr val="lt1"/>
              </a:buClr>
              <a:buSzPts val="1200"/>
              <a:buNone/>
              <a:defRPr sz="1600">
                <a:solidFill>
                  <a:schemeClr val="lt1"/>
                </a:solidFill>
              </a:defRPr>
            </a:lvl4pPr>
            <a:lvl5pPr lvl="4" algn="ctr" rtl="0">
              <a:lnSpc>
                <a:spcPct val="100000"/>
              </a:lnSpc>
              <a:spcBef>
                <a:spcPts val="0"/>
              </a:spcBef>
              <a:spcAft>
                <a:spcPts val="0"/>
              </a:spcAft>
              <a:buClr>
                <a:schemeClr val="lt1"/>
              </a:buClr>
              <a:buSzPts val="1200"/>
              <a:buNone/>
              <a:defRPr sz="1600">
                <a:solidFill>
                  <a:schemeClr val="lt1"/>
                </a:solidFill>
              </a:defRPr>
            </a:lvl5pPr>
            <a:lvl6pPr lvl="5" algn="ctr" rtl="0">
              <a:lnSpc>
                <a:spcPct val="100000"/>
              </a:lnSpc>
              <a:spcBef>
                <a:spcPts val="0"/>
              </a:spcBef>
              <a:spcAft>
                <a:spcPts val="0"/>
              </a:spcAft>
              <a:buClr>
                <a:schemeClr val="lt1"/>
              </a:buClr>
              <a:buSzPts val="1200"/>
              <a:buNone/>
              <a:defRPr sz="1600">
                <a:solidFill>
                  <a:schemeClr val="lt1"/>
                </a:solidFill>
              </a:defRPr>
            </a:lvl6pPr>
            <a:lvl7pPr lvl="6" algn="ctr" rtl="0">
              <a:lnSpc>
                <a:spcPct val="100000"/>
              </a:lnSpc>
              <a:spcBef>
                <a:spcPts val="0"/>
              </a:spcBef>
              <a:spcAft>
                <a:spcPts val="0"/>
              </a:spcAft>
              <a:buClr>
                <a:schemeClr val="lt1"/>
              </a:buClr>
              <a:buSzPts val="1200"/>
              <a:buNone/>
              <a:defRPr sz="1600">
                <a:solidFill>
                  <a:schemeClr val="lt1"/>
                </a:solidFill>
              </a:defRPr>
            </a:lvl7pPr>
            <a:lvl8pPr lvl="7" algn="ctr" rtl="0">
              <a:lnSpc>
                <a:spcPct val="100000"/>
              </a:lnSpc>
              <a:spcBef>
                <a:spcPts val="0"/>
              </a:spcBef>
              <a:spcAft>
                <a:spcPts val="0"/>
              </a:spcAft>
              <a:buClr>
                <a:schemeClr val="lt1"/>
              </a:buClr>
              <a:buSzPts val="1200"/>
              <a:buNone/>
              <a:defRPr sz="1600">
                <a:solidFill>
                  <a:schemeClr val="lt1"/>
                </a:solidFill>
              </a:defRPr>
            </a:lvl8pPr>
            <a:lvl9pPr lvl="8" algn="ctr" rtl="0">
              <a:lnSpc>
                <a:spcPct val="100000"/>
              </a:lnSpc>
              <a:spcBef>
                <a:spcPts val="0"/>
              </a:spcBef>
              <a:spcAft>
                <a:spcPts val="0"/>
              </a:spcAft>
              <a:buClr>
                <a:schemeClr val="lt1"/>
              </a:buClr>
              <a:buSzPts val="1200"/>
              <a:buNone/>
              <a:defRPr sz="1600">
                <a:solidFill>
                  <a:schemeClr val="lt1"/>
                </a:solidFill>
              </a:defRPr>
            </a:lvl9pPr>
          </a:lstStyle>
          <a:p>
            <a:endParaRPr/>
          </a:p>
        </p:txBody>
      </p:sp>
      <p:sp>
        <p:nvSpPr>
          <p:cNvPr id="79" name="Google Shape;79;p11"/>
          <p:cNvSpPr txBox="1">
            <a:spLocks noGrp="1"/>
          </p:cNvSpPr>
          <p:nvPr>
            <p:ph type="subTitle" idx="8"/>
          </p:nvPr>
        </p:nvSpPr>
        <p:spPr>
          <a:xfrm>
            <a:off x="783816" y="5408407"/>
            <a:ext cx="3234400" cy="7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a:solidFill>
                  <a:schemeClr val="lt1"/>
                </a:solidFill>
              </a:defRPr>
            </a:lvl1pPr>
            <a:lvl2pPr lvl="1" algn="ctr" rtl="0">
              <a:lnSpc>
                <a:spcPct val="100000"/>
              </a:lnSpc>
              <a:spcBef>
                <a:spcPts val="0"/>
              </a:spcBef>
              <a:spcAft>
                <a:spcPts val="0"/>
              </a:spcAft>
              <a:buClr>
                <a:schemeClr val="lt1"/>
              </a:buClr>
              <a:buSzPts val="1200"/>
              <a:buNone/>
              <a:defRPr sz="1600">
                <a:solidFill>
                  <a:schemeClr val="lt1"/>
                </a:solidFill>
              </a:defRPr>
            </a:lvl2pPr>
            <a:lvl3pPr lvl="2" algn="ctr" rtl="0">
              <a:lnSpc>
                <a:spcPct val="100000"/>
              </a:lnSpc>
              <a:spcBef>
                <a:spcPts val="0"/>
              </a:spcBef>
              <a:spcAft>
                <a:spcPts val="0"/>
              </a:spcAft>
              <a:buClr>
                <a:schemeClr val="lt1"/>
              </a:buClr>
              <a:buSzPts val="1200"/>
              <a:buNone/>
              <a:defRPr sz="1600">
                <a:solidFill>
                  <a:schemeClr val="lt1"/>
                </a:solidFill>
              </a:defRPr>
            </a:lvl3pPr>
            <a:lvl4pPr lvl="3" algn="ctr" rtl="0">
              <a:lnSpc>
                <a:spcPct val="100000"/>
              </a:lnSpc>
              <a:spcBef>
                <a:spcPts val="0"/>
              </a:spcBef>
              <a:spcAft>
                <a:spcPts val="0"/>
              </a:spcAft>
              <a:buClr>
                <a:schemeClr val="lt1"/>
              </a:buClr>
              <a:buSzPts val="1200"/>
              <a:buNone/>
              <a:defRPr sz="1600">
                <a:solidFill>
                  <a:schemeClr val="lt1"/>
                </a:solidFill>
              </a:defRPr>
            </a:lvl4pPr>
            <a:lvl5pPr lvl="4" algn="ctr" rtl="0">
              <a:lnSpc>
                <a:spcPct val="100000"/>
              </a:lnSpc>
              <a:spcBef>
                <a:spcPts val="0"/>
              </a:spcBef>
              <a:spcAft>
                <a:spcPts val="0"/>
              </a:spcAft>
              <a:buClr>
                <a:schemeClr val="lt1"/>
              </a:buClr>
              <a:buSzPts val="1200"/>
              <a:buNone/>
              <a:defRPr sz="1600">
                <a:solidFill>
                  <a:schemeClr val="lt1"/>
                </a:solidFill>
              </a:defRPr>
            </a:lvl5pPr>
            <a:lvl6pPr lvl="5" algn="ctr" rtl="0">
              <a:lnSpc>
                <a:spcPct val="100000"/>
              </a:lnSpc>
              <a:spcBef>
                <a:spcPts val="0"/>
              </a:spcBef>
              <a:spcAft>
                <a:spcPts val="0"/>
              </a:spcAft>
              <a:buClr>
                <a:schemeClr val="lt1"/>
              </a:buClr>
              <a:buSzPts val="1200"/>
              <a:buNone/>
              <a:defRPr sz="1600">
                <a:solidFill>
                  <a:schemeClr val="lt1"/>
                </a:solidFill>
              </a:defRPr>
            </a:lvl6pPr>
            <a:lvl7pPr lvl="6" algn="ctr" rtl="0">
              <a:lnSpc>
                <a:spcPct val="100000"/>
              </a:lnSpc>
              <a:spcBef>
                <a:spcPts val="0"/>
              </a:spcBef>
              <a:spcAft>
                <a:spcPts val="0"/>
              </a:spcAft>
              <a:buClr>
                <a:schemeClr val="lt1"/>
              </a:buClr>
              <a:buSzPts val="1200"/>
              <a:buNone/>
              <a:defRPr sz="1600">
                <a:solidFill>
                  <a:schemeClr val="lt1"/>
                </a:solidFill>
              </a:defRPr>
            </a:lvl7pPr>
            <a:lvl8pPr lvl="7" algn="ctr" rtl="0">
              <a:lnSpc>
                <a:spcPct val="100000"/>
              </a:lnSpc>
              <a:spcBef>
                <a:spcPts val="0"/>
              </a:spcBef>
              <a:spcAft>
                <a:spcPts val="0"/>
              </a:spcAft>
              <a:buClr>
                <a:schemeClr val="lt1"/>
              </a:buClr>
              <a:buSzPts val="1200"/>
              <a:buNone/>
              <a:defRPr sz="1600">
                <a:solidFill>
                  <a:schemeClr val="lt1"/>
                </a:solidFill>
              </a:defRPr>
            </a:lvl8pPr>
            <a:lvl9pPr lvl="8" algn="ctr" rtl="0">
              <a:lnSpc>
                <a:spcPct val="100000"/>
              </a:lnSpc>
              <a:spcBef>
                <a:spcPts val="0"/>
              </a:spcBef>
              <a:spcAft>
                <a:spcPts val="0"/>
              </a:spcAft>
              <a:buClr>
                <a:schemeClr val="lt1"/>
              </a:buClr>
              <a:buSzPts val="1200"/>
              <a:buNone/>
              <a:defRPr sz="1600">
                <a:solidFill>
                  <a:schemeClr val="lt1"/>
                </a:solidFill>
              </a:defRPr>
            </a:lvl9pPr>
          </a:lstStyle>
          <a:p>
            <a:endParaRPr/>
          </a:p>
        </p:txBody>
      </p:sp>
      <p:sp>
        <p:nvSpPr>
          <p:cNvPr id="80" name="Google Shape;80;p11"/>
          <p:cNvSpPr txBox="1">
            <a:spLocks noGrp="1"/>
          </p:cNvSpPr>
          <p:nvPr>
            <p:ph type="subTitle" idx="9"/>
          </p:nvPr>
        </p:nvSpPr>
        <p:spPr>
          <a:xfrm>
            <a:off x="4478816" y="5408407"/>
            <a:ext cx="3234400" cy="7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a:solidFill>
                  <a:schemeClr val="lt1"/>
                </a:solidFill>
              </a:defRPr>
            </a:lvl1pPr>
            <a:lvl2pPr lvl="1" algn="ctr" rtl="0">
              <a:lnSpc>
                <a:spcPct val="100000"/>
              </a:lnSpc>
              <a:spcBef>
                <a:spcPts val="0"/>
              </a:spcBef>
              <a:spcAft>
                <a:spcPts val="0"/>
              </a:spcAft>
              <a:buClr>
                <a:schemeClr val="lt1"/>
              </a:buClr>
              <a:buSzPts val="1200"/>
              <a:buNone/>
              <a:defRPr sz="1600">
                <a:solidFill>
                  <a:schemeClr val="lt1"/>
                </a:solidFill>
              </a:defRPr>
            </a:lvl2pPr>
            <a:lvl3pPr lvl="2" algn="ctr" rtl="0">
              <a:lnSpc>
                <a:spcPct val="100000"/>
              </a:lnSpc>
              <a:spcBef>
                <a:spcPts val="0"/>
              </a:spcBef>
              <a:spcAft>
                <a:spcPts val="0"/>
              </a:spcAft>
              <a:buClr>
                <a:schemeClr val="lt1"/>
              </a:buClr>
              <a:buSzPts val="1200"/>
              <a:buNone/>
              <a:defRPr sz="1600">
                <a:solidFill>
                  <a:schemeClr val="lt1"/>
                </a:solidFill>
              </a:defRPr>
            </a:lvl3pPr>
            <a:lvl4pPr lvl="3" algn="ctr" rtl="0">
              <a:lnSpc>
                <a:spcPct val="100000"/>
              </a:lnSpc>
              <a:spcBef>
                <a:spcPts val="0"/>
              </a:spcBef>
              <a:spcAft>
                <a:spcPts val="0"/>
              </a:spcAft>
              <a:buClr>
                <a:schemeClr val="lt1"/>
              </a:buClr>
              <a:buSzPts val="1200"/>
              <a:buNone/>
              <a:defRPr sz="1600">
                <a:solidFill>
                  <a:schemeClr val="lt1"/>
                </a:solidFill>
              </a:defRPr>
            </a:lvl4pPr>
            <a:lvl5pPr lvl="4" algn="ctr" rtl="0">
              <a:lnSpc>
                <a:spcPct val="100000"/>
              </a:lnSpc>
              <a:spcBef>
                <a:spcPts val="0"/>
              </a:spcBef>
              <a:spcAft>
                <a:spcPts val="0"/>
              </a:spcAft>
              <a:buClr>
                <a:schemeClr val="lt1"/>
              </a:buClr>
              <a:buSzPts val="1200"/>
              <a:buNone/>
              <a:defRPr sz="1600">
                <a:solidFill>
                  <a:schemeClr val="lt1"/>
                </a:solidFill>
              </a:defRPr>
            </a:lvl5pPr>
            <a:lvl6pPr lvl="5" algn="ctr" rtl="0">
              <a:lnSpc>
                <a:spcPct val="100000"/>
              </a:lnSpc>
              <a:spcBef>
                <a:spcPts val="0"/>
              </a:spcBef>
              <a:spcAft>
                <a:spcPts val="0"/>
              </a:spcAft>
              <a:buClr>
                <a:schemeClr val="lt1"/>
              </a:buClr>
              <a:buSzPts val="1200"/>
              <a:buNone/>
              <a:defRPr sz="1600">
                <a:solidFill>
                  <a:schemeClr val="lt1"/>
                </a:solidFill>
              </a:defRPr>
            </a:lvl6pPr>
            <a:lvl7pPr lvl="6" algn="ctr" rtl="0">
              <a:lnSpc>
                <a:spcPct val="100000"/>
              </a:lnSpc>
              <a:spcBef>
                <a:spcPts val="0"/>
              </a:spcBef>
              <a:spcAft>
                <a:spcPts val="0"/>
              </a:spcAft>
              <a:buClr>
                <a:schemeClr val="lt1"/>
              </a:buClr>
              <a:buSzPts val="1200"/>
              <a:buNone/>
              <a:defRPr sz="1600">
                <a:solidFill>
                  <a:schemeClr val="lt1"/>
                </a:solidFill>
              </a:defRPr>
            </a:lvl7pPr>
            <a:lvl8pPr lvl="7" algn="ctr" rtl="0">
              <a:lnSpc>
                <a:spcPct val="100000"/>
              </a:lnSpc>
              <a:spcBef>
                <a:spcPts val="0"/>
              </a:spcBef>
              <a:spcAft>
                <a:spcPts val="0"/>
              </a:spcAft>
              <a:buClr>
                <a:schemeClr val="lt1"/>
              </a:buClr>
              <a:buSzPts val="1200"/>
              <a:buNone/>
              <a:defRPr sz="1600">
                <a:solidFill>
                  <a:schemeClr val="lt1"/>
                </a:solidFill>
              </a:defRPr>
            </a:lvl8pPr>
            <a:lvl9pPr lvl="8" algn="ctr" rtl="0">
              <a:lnSpc>
                <a:spcPct val="100000"/>
              </a:lnSpc>
              <a:spcBef>
                <a:spcPts val="0"/>
              </a:spcBef>
              <a:spcAft>
                <a:spcPts val="0"/>
              </a:spcAft>
              <a:buClr>
                <a:schemeClr val="lt1"/>
              </a:buClr>
              <a:buSzPts val="1200"/>
              <a:buNone/>
              <a:defRPr sz="1600">
                <a:solidFill>
                  <a:schemeClr val="lt1"/>
                </a:solidFill>
              </a:defRPr>
            </a:lvl9pPr>
          </a:lstStyle>
          <a:p>
            <a:endParaRPr/>
          </a:p>
        </p:txBody>
      </p:sp>
      <p:sp>
        <p:nvSpPr>
          <p:cNvPr id="81" name="Google Shape;81;p11"/>
          <p:cNvSpPr txBox="1">
            <a:spLocks noGrp="1"/>
          </p:cNvSpPr>
          <p:nvPr>
            <p:ph type="subTitle" idx="13"/>
          </p:nvPr>
        </p:nvSpPr>
        <p:spPr>
          <a:xfrm>
            <a:off x="8252957" y="4987403"/>
            <a:ext cx="3234400" cy="49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200"/>
              <a:buFont typeface="Staatliches"/>
              <a:buNone/>
              <a:defRPr sz="1865">
                <a:solidFill>
                  <a:schemeClr val="lt1"/>
                </a:solidFill>
                <a:latin typeface="Staatliches"/>
                <a:ea typeface="Staatliches"/>
                <a:cs typeface="Staatliches"/>
                <a:sym typeface="Staatliches"/>
              </a:defRPr>
            </a:lvl1pPr>
            <a:lvl2pPr lvl="1"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2pPr>
            <a:lvl3pPr lvl="2"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3pPr>
            <a:lvl4pPr lvl="3"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4pPr>
            <a:lvl5pPr lvl="4"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5pPr>
            <a:lvl6pPr lvl="5"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6pPr>
            <a:lvl7pPr lvl="6"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7pPr>
            <a:lvl8pPr lvl="7"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8pPr>
            <a:lvl9pPr lvl="8"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9pPr>
          </a:lstStyle>
          <a:p>
            <a:endParaRPr/>
          </a:p>
        </p:txBody>
      </p:sp>
      <p:sp>
        <p:nvSpPr>
          <p:cNvPr id="82" name="Google Shape;82;p11"/>
          <p:cNvSpPr txBox="1">
            <a:spLocks noGrp="1"/>
          </p:cNvSpPr>
          <p:nvPr>
            <p:ph type="subTitle" idx="14"/>
          </p:nvPr>
        </p:nvSpPr>
        <p:spPr>
          <a:xfrm>
            <a:off x="783800" y="4987403"/>
            <a:ext cx="3234400" cy="49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200"/>
              <a:buFont typeface="Staatliches"/>
              <a:buNone/>
              <a:defRPr sz="1865">
                <a:solidFill>
                  <a:schemeClr val="lt1"/>
                </a:solidFill>
                <a:latin typeface="Staatliches"/>
                <a:ea typeface="Staatliches"/>
                <a:cs typeface="Staatliches"/>
                <a:sym typeface="Staatliches"/>
              </a:defRPr>
            </a:lvl1pPr>
            <a:lvl2pPr lvl="1"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2pPr>
            <a:lvl3pPr lvl="2"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3pPr>
            <a:lvl4pPr lvl="3"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4pPr>
            <a:lvl5pPr lvl="4"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5pPr>
            <a:lvl6pPr lvl="5"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6pPr>
            <a:lvl7pPr lvl="6"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7pPr>
            <a:lvl8pPr lvl="7"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8pPr>
            <a:lvl9pPr lvl="8"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9pPr>
          </a:lstStyle>
          <a:p>
            <a:endParaRPr/>
          </a:p>
        </p:txBody>
      </p:sp>
      <p:sp>
        <p:nvSpPr>
          <p:cNvPr id="83" name="Google Shape;83;p11"/>
          <p:cNvSpPr txBox="1">
            <a:spLocks noGrp="1"/>
          </p:cNvSpPr>
          <p:nvPr>
            <p:ph type="subTitle" idx="15"/>
          </p:nvPr>
        </p:nvSpPr>
        <p:spPr>
          <a:xfrm>
            <a:off x="4478811" y="4987403"/>
            <a:ext cx="3234400" cy="49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200"/>
              <a:buFont typeface="Staatliches"/>
              <a:buNone/>
              <a:defRPr sz="1865">
                <a:solidFill>
                  <a:schemeClr val="lt1"/>
                </a:solidFill>
                <a:latin typeface="Staatliches"/>
                <a:ea typeface="Staatliches"/>
                <a:cs typeface="Staatliches"/>
                <a:sym typeface="Staatliches"/>
              </a:defRPr>
            </a:lvl1pPr>
            <a:lvl2pPr lvl="1"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2pPr>
            <a:lvl3pPr lvl="2"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3pPr>
            <a:lvl4pPr lvl="3"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4pPr>
            <a:lvl5pPr lvl="4"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5pPr>
            <a:lvl6pPr lvl="5"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6pPr>
            <a:lvl7pPr lvl="6"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7pPr>
            <a:lvl8pPr lvl="7"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8pPr>
            <a:lvl9pPr lvl="8" algn="ctr"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ree columns ">
  <p:cSld name="CUSTOM_26_1_1_1_2">
    <p:bg>
      <p:bgPr>
        <a:solidFill>
          <a:schemeClr val="accent2"/>
        </a:solidFill>
        <a:effectLst/>
      </p:bgPr>
    </p:bg>
    <p:spTree>
      <p:nvGrpSpPr>
        <p:cNvPr id="1" name="Shape 84"/>
        <p:cNvGrpSpPr/>
        <p:nvPr/>
      </p:nvGrpSpPr>
      <p:grpSpPr>
        <a:xfrm>
          <a:off x="0" y="0"/>
          <a:ext cx="0" cy="0"/>
          <a:chOff x="0" y="0"/>
          <a:chExt cx="0" cy="0"/>
        </a:xfrm>
      </p:grpSpPr>
      <p:sp>
        <p:nvSpPr>
          <p:cNvPr id="85" name="Google Shape;85;p12"/>
          <p:cNvSpPr txBox="1">
            <a:spLocks noGrp="1"/>
          </p:cNvSpPr>
          <p:nvPr>
            <p:ph type="subTitle" idx="1"/>
          </p:nvPr>
        </p:nvSpPr>
        <p:spPr>
          <a:xfrm>
            <a:off x="6314707" y="2042271"/>
            <a:ext cx="46584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a:solidFill>
                  <a:schemeClr val="lt1"/>
                </a:solidFill>
              </a:defRPr>
            </a:lvl1pPr>
            <a:lvl2pPr lvl="1" rtl="0">
              <a:lnSpc>
                <a:spcPct val="100000"/>
              </a:lnSpc>
              <a:spcBef>
                <a:spcPts val="0"/>
              </a:spcBef>
              <a:spcAft>
                <a:spcPts val="0"/>
              </a:spcAft>
              <a:buClr>
                <a:schemeClr val="lt1"/>
              </a:buClr>
              <a:buSzPts val="1200"/>
              <a:buNone/>
              <a:defRPr sz="1600">
                <a:solidFill>
                  <a:schemeClr val="lt1"/>
                </a:solidFill>
              </a:defRPr>
            </a:lvl2pPr>
            <a:lvl3pPr lvl="2" rtl="0">
              <a:lnSpc>
                <a:spcPct val="100000"/>
              </a:lnSpc>
              <a:spcBef>
                <a:spcPts val="0"/>
              </a:spcBef>
              <a:spcAft>
                <a:spcPts val="0"/>
              </a:spcAft>
              <a:buClr>
                <a:schemeClr val="lt1"/>
              </a:buClr>
              <a:buSzPts val="1200"/>
              <a:buNone/>
              <a:defRPr sz="1600">
                <a:solidFill>
                  <a:schemeClr val="lt1"/>
                </a:solidFill>
              </a:defRPr>
            </a:lvl3pPr>
            <a:lvl4pPr lvl="3" rtl="0">
              <a:lnSpc>
                <a:spcPct val="100000"/>
              </a:lnSpc>
              <a:spcBef>
                <a:spcPts val="0"/>
              </a:spcBef>
              <a:spcAft>
                <a:spcPts val="0"/>
              </a:spcAft>
              <a:buClr>
                <a:schemeClr val="lt1"/>
              </a:buClr>
              <a:buSzPts val="1200"/>
              <a:buNone/>
              <a:defRPr sz="1600">
                <a:solidFill>
                  <a:schemeClr val="lt1"/>
                </a:solidFill>
              </a:defRPr>
            </a:lvl4pPr>
            <a:lvl5pPr lvl="4" rtl="0">
              <a:lnSpc>
                <a:spcPct val="100000"/>
              </a:lnSpc>
              <a:spcBef>
                <a:spcPts val="0"/>
              </a:spcBef>
              <a:spcAft>
                <a:spcPts val="0"/>
              </a:spcAft>
              <a:buClr>
                <a:schemeClr val="lt1"/>
              </a:buClr>
              <a:buSzPts val="1200"/>
              <a:buNone/>
              <a:defRPr sz="1600">
                <a:solidFill>
                  <a:schemeClr val="lt1"/>
                </a:solidFill>
              </a:defRPr>
            </a:lvl5pPr>
            <a:lvl6pPr lvl="5" rtl="0">
              <a:lnSpc>
                <a:spcPct val="100000"/>
              </a:lnSpc>
              <a:spcBef>
                <a:spcPts val="0"/>
              </a:spcBef>
              <a:spcAft>
                <a:spcPts val="0"/>
              </a:spcAft>
              <a:buClr>
                <a:schemeClr val="lt1"/>
              </a:buClr>
              <a:buSzPts val="1200"/>
              <a:buNone/>
              <a:defRPr sz="1600">
                <a:solidFill>
                  <a:schemeClr val="lt1"/>
                </a:solidFill>
              </a:defRPr>
            </a:lvl6pPr>
            <a:lvl7pPr lvl="6" rtl="0">
              <a:lnSpc>
                <a:spcPct val="100000"/>
              </a:lnSpc>
              <a:spcBef>
                <a:spcPts val="0"/>
              </a:spcBef>
              <a:spcAft>
                <a:spcPts val="0"/>
              </a:spcAft>
              <a:buClr>
                <a:schemeClr val="lt1"/>
              </a:buClr>
              <a:buSzPts val="1200"/>
              <a:buNone/>
              <a:defRPr sz="1600">
                <a:solidFill>
                  <a:schemeClr val="lt1"/>
                </a:solidFill>
              </a:defRPr>
            </a:lvl7pPr>
            <a:lvl8pPr lvl="7" rtl="0">
              <a:lnSpc>
                <a:spcPct val="100000"/>
              </a:lnSpc>
              <a:spcBef>
                <a:spcPts val="0"/>
              </a:spcBef>
              <a:spcAft>
                <a:spcPts val="0"/>
              </a:spcAft>
              <a:buClr>
                <a:schemeClr val="lt1"/>
              </a:buClr>
              <a:buSzPts val="1200"/>
              <a:buNone/>
              <a:defRPr sz="1600">
                <a:solidFill>
                  <a:schemeClr val="lt1"/>
                </a:solidFill>
              </a:defRPr>
            </a:lvl8pPr>
            <a:lvl9pPr lvl="8" rtl="0">
              <a:lnSpc>
                <a:spcPct val="100000"/>
              </a:lnSpc>
              <a:spcBef>
                <a:spcPts val="0"/>
              </a:spcBef>
              <a:spcAft>
                <a:spcPts val="0"/>
              </a:spcAft>
              <a:buClr>
                <a:schemeClr val="lt1"/>
              </a:buClr>
              <a:buSzPts val="1200"/>
              <a:buNone/>
              <a:defRPr sz="1600">
                <a:solidFill>
                  <a:schemeClr val="lt1"/>
                </a:solidFill>
              </a:defRPr>
            </a:lvl9pPr>
          </a:lstStyle>
          <a:p>
            <a:endParaRPr/>
          </a:p>
        </p:txBody>
      </p:sp>
      <p:sp>
        <p:nvSpPr>
          <p:cNvPr id="86" name="Google Shape;86;p12"/>
          <p:cNvSpPr txBox="1">
            <a:spLocks noGrp="1"/>
          </p:cNvSpPr>
          <p:nvPr>
            <p:ph type="subTitle" idx="2"/>
          </p:nvPr>
        </p:nvSpPr>
        <p:spPr>
          <a:xfrm>
            <a:off x="6314716" y="1621267"/>
            <a:ext cx="4658400" cy="49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200"/>
              <a:buFont typeface="Staatliches"/>
              <a:buNone/>
              <a:defRPr sz="1865">
                <a:solidFill>
                  <a:schemeClr val="lt1"/>
                </a:solidFill>
                <a:latin typeface="Staatliches"/>
                <a:ea typeface="Staatliches"/>
                <a:cs typeface="Staatliches"/>
                <a:sym typeface="Staatliches"/>
              </a:defRPr>
            </a:lvl1pPr>
            <a:lvl2pPr lvl="1"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2pPr>
            <a:lvl3pPr lvl="2"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3pPr>
            <a:lvl4pPr lvl="3"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4pPr>
            <a:lvl5pPr lvl="4"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5pPr>
            <a:lvl6pPr lvl="5"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6pPr>
            <a:lvl7pPr lvl="6"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7pPr>
            <a:lvl8pPr lvl="7"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8pPr>
            <a:lvl9pPr lvl="8"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9pPr>
          </a:lstStyle>
          <a:p>
            <a:endParaRPr/>
          </a:p>
        </p:txBody>
      </p:sp>
      <p:sp>
        <p:nvSpPr>
          <p:cNvPr id="87" name="Google Shape;87;p12"/>
          <p:cNvSpPr txBox="1">
            <a:spLocks noGrp="1"/>
          </p:cNvSpPr>
          <p:nvPr>
            <p:ph type="subTitle" idx="3"/>
          </p:nvPr>
        </p:nvSpPr>
        <p:spPr>
          <a:xfrm>
            <a:off x="6314707" y="5408403"/>
            <a:ext cx="46584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a:solidFill>
                  <a:schemeClr val="lt1"/>
                </a:solidFill>
              </a:defRPr>
            </a:lvl1pPr>
            <a:lvl2pPr lvl="1" rtl="0">
              <a:lnSpc>
                <a:spcPct val="100000"/>
              </a:lnSpc>
              <a:spcBef>
                <a:spcPts val="0"/>
              </a:spcBef>
              <a:spcAft>
                <a:spcPts val="0"/>
              </a:spcAft>
              <a:buClr>
                <a:schemeClr val="lt1"/>
              </a:buClr>
              <a:buSzPts val="1200"/>
              <a:buNone/>
              <a:defRPr sz="1600">
                <a:solidFill>
                  <a:schemeClr val="lt1"/>
                </a:solidFill>
              </a:defRPr>
            </a:lvl2pPr>
            <a:lvl3pPr lvl="2" rtl="0">
              <a:lnSpc>
                <a:spcPct val="100000"/>
              </a:lnSpc>
              <a:spcBef>
                <a:spcPts val="0"/>
              </a:spcBef>
              <a:spcAft>
                <a:spcPts val="0"/>
              </a:spcAft>
              <a:buClr>
                <a:schemeClr val="lt1"/>
              </a:buClr>
              <a:buSzPts val="1200"/>
              <a:buNone/>
              <a:defRPr sz="1600">
                <a:solidFill>
                  <a:schemeClr val="lt1"/>
                </a:solidFill>
              </a:defRPr>
            </a:lvl3pPr>
            <a:lvl4pPr lvl="3" rtl="0">
              <a:lnSpc>
                <a:spcPct val="100000"/>
              </a:lnSpc>
              <a:spcBef>
                <a:spcPts val="0"/>
              </a:spcBef>
              <a:spcAft>
                <a:spcPts val="0"/>
              </a:spcAft>
              <a:buClr>
                <a:schemeClr val="lt1"/>
              </a:buClr>
              <a:buSzPts val="1200"/>
              <a:buNone/>
              <a:defRPr sz="1600">
                <a:solidFill>
                  <a:schemeClr val="lt1"/>
                </a:solidFill>
              </a:defRPr>
            </a:lvl4pPr>
            <a:lvl5pPr lvl="4" rtl="0">
              <a:lnSpc>
                <a:spcPct val="100000"/>
              </a:lnSpc>
              <a:spcBef>
                <a:spcPts val="0"/>
              </a:spcBef>
              <a:spcAft>
                <a:spcPts val="0"/>
              </a:spcAft>
              <a:buClr>
                <a:schemeClr val="lt1"/>
              </a:buClr>
              <a:buSzPts val="1200"/>
              <a:buNone/>
              <a:defRPr sz="1600">
                <a:solidFill>
                  <a:schemeClr val="lt1"/>
                </a:solidFill>
              </a:defRPr>
            </a:lvl5pPr>
            <a:lvl6pPr lvl="5" rtl="0">
              <a:lnSpc>
                <a:spcPct val="100000"/>
              </a:lnSpc>
              <a:spcBef>
                <a:spcPts val="0"/>
              </a:spcBef>
              <a:spcAft>
                <a:spcPts val="0"/>
              </a:spcAft>
              <a:buClr>
                <a:schemeClr val="lt1"/>
              </a:buClr>
              <a:buSzPts val="1200"/>
              <a:buNone/>
              <a:defRPr sz="1600">
                <a:solidFill>
                  <a:schemeClr val="lt1"/>
                </a:solidFill>
              </a:defRPr>
            </a:lvl6pPr>
            <a:lvl7pPr lvl="6" rtl="0">
              <a:lnSpc>
                <a:spcPct val="100000"/>
              </a:lnSpc>
              <a:spcBef>
                <a:spcPts val="0"/>
              </a:spcBef>
              <a:spcAft>
                <a:spcPts val="0"/>
              </a:spcAft>
              <a:buClr>
                <a:schemeClr val="lt1"/>
              </a:buClr>
              <a:buSzPts val="1200"/>
              <a:buNone/>
              <a:defRPr sz="1600">
                <a:solidFill>
                  <a:schemeClr val="lt1"/>
                </a:solidFill>
              </a:defRPr>
            </a:lvl7pPr>
            <a:lvl8pPr lvl="7" rtl="0">
              <a:lnSpc>
                <a:spcPct val="100000"/>
              </a:lnSpc>
              <a:spcBef>
                <a:spcPts val="0"/>
              </a:spcBef>
              <a:spcAft>
                <a:spcPts val="0"/>
              </a:spcAft>
              <a:buClr>
                <a:schemeClr val="lt1"/>
              </a:buClr>
              <a:buSzPts val="1200"/>
              <a:buNone/>
              <a:defRPr sz="1600">
                <a:solidFill>
                  <a:schemeClr val="lt1"/>
                </a:solidFill>
              </a:defRPr>
            </a:lvl8pPr>
            <a:lvl9pPr lvl="8" rtl="0">
              <a:lnSpc>
                <a:spcPct val="100000"/>
              </a:lnSpc>
              <a:spcBef>
                <a:spcPts val="0"/>
              </a:spcBef>
              <a:spcAft>
                <a:spcPts val="0"/>
              </a:spcAft>
              <a:buClr>
                <a:schemeClr val="lt1"/>
              </a:buClr>
              <a:buSzPts val="1200"/>
              <a:buNone/>
              <a:defRPr sz="1600">
                <a:solidFill>
                  <a:schemeClr val="lt1"/>
                </a:solidFill>
              </a:defRPr>
            </a:lvl9pPr>
          </a:lstStyle>
          <a:p>
            <a:endParaRPr/>
          </a:p>
        </p:txBody>
      </p:sp>
      <p:sp>
        <p:nvSpPr>
          <p:cNvPr id="88" name="Google Shape;88;p12"/>
          <p:cNvSpPr txBox="1">
            <a:spLocks noGrp="1"/>
          </p:cNvSpPr>
          <p:nvPr>
            <p:ph type="subTitle" idx="4"/>
          </p:nvPr>
        </p:nvSpPr>
        <p:spPr>
          <a:xfrm>
            <a:off x="6314716" y="4987399"/>
            <a:ext cx="4658400" cy="49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200"/>
              <a:buFont typeface="Staatliches"/>
              <a:buNone/>
              <a:defRPr sz="1865">
                <a:solidFill>
                  <a:schemeClr val="lt1"/>
                </a:solidFill>
                <a:latin typeface="Staatliches"/>
                <a:ea typeface="Staatliches"/>
                <a:cs typeface="Staatliches"/>
                <a:sym typeface="Staatliches"/>
              </a:defRPr>
            </a:lvl1pPr>
            <a:lvl2pPr lvl="1"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2pPr>
            <a:lvl3pPr lvl="2"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3pPr>
            <a:lvl4pPr lvl="3"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4pPr>
            <a:lvl5pPr lvl="4"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5pPr>
            <a:lvl6pPr lvl="5"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6pPr>
            <a:lvl7pPr lvl="6"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7pPr>
            <a:lvl8pPr lvl="7"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8pPr>
            <a:lvl9pPr lvl="8"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9pPr>
          </a:lstStyle>
          <a:p>
            <a:endParaRPr/>
          </a:p>
        </p:txBody>
      </p:sp>
      <p:sp>
        <p:nvSpPr>
          <p:cNvPr id="89" name="Google Shape;89;p12"/>
          <p:cNvSpPr txBox="1">
            <a:spLocks noGrp="1"/>
          </p:cNvSpPr>
          <p:nvPr>
            <p:ph type="subTitle" idx="5"/>
          </p:nvPr>
        </p:nvSpPr>
        <p:spPr>
          <a:xfrm>
            <a:off x="6314707" y="3725332"/>
            <a:ext cx="46584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a:solidFill>
                  <a:schemeClr val="lt1"/>
                </a:solidFill>
              </a:defRPr>
            </a:lvl1pPr>
            <a:lvl2pPr lvl="1" rtl="0">
              <a:lnSpc>
                <a:spcPct val="100000"/>
              </a:lnSpc>
              <a:spcBef>
                <a:spcPts val="0"/>
              </a:spcBef>
              <a:spcAft>
                <a:spcPts val="0"/>
              </a:spcAft>
              <a:buClr>
                <a:schemeClr val="lt1"/>
              </a:buClr>
              <a:buSzPts val="1200"/>
              <a:buNone/>
              <a:defRPr sz="1600">
                <a:solidFill>
                  <a:schemeClr val="lt1"/>
                </a:solidFill>
              </a:defRPr>
            </a:lvl2pPr>
            <a:lvl3pPr lvl="2" rtl="0">
              <a:lnSpc>
                <a:spcPct val="100000"/>
              </a:lnSpc>
              <a:spcBef>
                <a:spcPts val="0"/>
              </a:spcBef>
              <a:spcAft>
                <a:spcPts val="0"/>
              </a:spcAft>
              <a:buClr>
                <a:schemeClr val="lt1"/>
              </a:buClr>
              <a:buSzPts val="1200"/>
              <a:buNone/>
              <a:defRPr sz="1600">
                <a:solidFill>
                  <a:schemeClr val="lt1"/>
                </a:solidFill>
              </a:defRPr>
            </a:lvl3pPr>
            <a:lvl4pPr lvl="3" rtl="0">
              <a:lnSpc>
                <a:spcPct val="100000"/>
              </a:lnSpc>
              <a:spcBef>
                <a:spcPts val="0"/>
              </a:spcBef>
              <a:spcAft>
                <a:spcPts val="0"/>
              </a:spcAft>
              <a:buClr>
                <a:schemeClr val="lt1"/>
              </a:buClr>
              <a:buSzPts val="1200"/>
              <a:buNone/>
              <a:defRPr sz="1600">
                <a:solidFill>
                  <a:schemeClr val="lt1"/>
                </a:solidFill>
              </a:defRPr>
            </a:lvl4pPr>
            <a:lvl5pPr lvl="4" rtl="0">
              <a:lnSpc>
                <a:spcPct val="100000"/>
              </a:lnSpc>
              <a:spcBef>
                <a:spcPts val="0"/>
              </a:spcBef>
              <a:spcAft>
                <a:spcPts val="0"/>
              </a:spcAft>
              <a:buClr>
                <a:schemeClr val="lt1"/>
              </a:buClr>
              <a:buSzPts val="1200"/>
              <a:buNone/>
              <a:defRPr sz="1600">
                <a:solidFill>
                  <a:schemeClr val="lt1"/>
                </a:solidFill>
              </a:defRPr>
            </a:lvl5pPr>
            <a:lvl6pPr lvl="5" rtl="0">
              <a:lnSpc>
                <a:spcPct val="100000"/>
              </a:lnSpc>
              <a:spcBef>
                <a:spcPts val="0"/>
              </a:spcBef>
              <a:spcAft>
                <a:spcPts val="0"/>
              </a:spcAft>
              <a:buClr>
                <a:schemeClr val="lt1"/>
              </a:buClr>
              <a:buSzPts val="1200"/>
              <a:buNone/>
              <a:defRPr sz="1600">
                <a:solidFill>
                  <a:schemeClr val="lt1"/>
                </a:solidFill>
              </a:defRPr>
            </a:lvl6pPr>
            <a:lvl7pPr lvl="6" rtl="0">
              <a:lnSpc>
                <a:spcPct val="100000"/>
              </a:lnSpc>
              <a:spcBef>
                <a:spcPts val="0"/>
              </a:spcBef>
              <a:spcAft>
                <a:spcPts val="0"/>
              </a:spcAft>
              <a:buClr>
                <a:schemeClr val="lt1"/>
              </a:buClr>
              <a:buSzPts val="1200"/>
              <a:buNone/>
              <a:defRPr sz="1600">
                <a:solidFill>
                  <a:schemeClr val="lt1"/>
                </a:solidFill>
              </a:defRPr>
            </a:lvl7pPr>
            <a:lvl8pPr lvl="7" rtl="0">
              <a:lnSpc>
                <a:spcPct val="100000"/>
              </a:lnSpc>
              <a:spcBef>
                <a:spcPts val="0"/>
              </a:spcBef>
              <a:spcAft>
                <a:spcPts val="0"/>
              </a:spcAft>
              <a:buClr>
                <a:schemeClr val="lt1"/>
              </a:buClr>
              <a:buSzPts val="1200"/>
              <a:buNone/>
              <a:defRPr sz="1600">
                <a:solidFill>
                  <a:schemeClr val="lt1"/>
                </a:solidFill>
              </a:defRPr>
            </a:lvl8pPr>
            <a:lvl9pPr lvl="8" rtl="0">
              <a:lnSpc>
                <a:spcPct val="100000"/>
              </a:lnSpc>
              <a:spcBef>
                <a:spcPts val="0"/>
              </a:spcBef>
              <a:spcAft>
                <a:spcPts val="0"/>
              </a:spcAft>
              <a:buClr>
                <a:schemeClr val="lt1"/>
              </a:buClr>
              <a:buSzPts val="1200"/>
              <a:buNone/>
              <a:defRPr sz="1600">
                <a:solidFill>
                  <a:schemeClr val="lt1"/>
                </a:solidFill>
              </a:defRPr>
            </a:lvl9pPr>
          </a:lstStyle>
          <a:p>
            <a:endParaRPr/>
          </a:p>
        </p:txBody>
      </p:sp>
      <p:sp>
        <p:nvSpPr>
          <p:cNvPr id="90" name="Google Shape;90;p12"/>
          <p:cNvSpPr txBox="1">
            <a:spLocks noGrp="1"/>
          </p:cNvSpPr>
          <p:nvPr>
            <p:ph type="subTitle" idx="6"/>
          </p:nvPr>
        </p:nvSpPr>
        <p:spPr>
          <a:xfrm>
            <a:off x="6314716" y="3304329"/>
            <a:ext cx="4658400" cy="49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200"/>
              <a:buFont typeface="Staatliches"/>
              <a:buNone/>
              <a:defRPr sz="1865">
                <a:solidFill>
                  <a:schemeClr val="lt1"/>
                </a:solidFill>
                <a:latin typeface="Staatliches"/>
                <a:ea typeface="Staatliches"/>
                <a:cs typeface="Staatliches"/>
                <a:sym typeface="Staatliches"/>
              </a:defRPr>
            </a:lvl1pPr>
            <a:lvl2pPr lvl="1"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2pPr>
            <a:lvl3pPr lvl="2"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3pPr>
            <a:lvl4pPr lvl="3"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4pPr>
            <a:lvl5pPr lvl="4"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5pPr>
            <a:lvl6pPr lvl="5"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6pPr>
            <a:lvl7pPr lvl="6"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7pPr>
            <a:lvl8pPr lvl="7"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8pPr>
            <a:lvl9pPr lvl="8" rtl="0">
              <a:lnSpc>
                <a:spcPct val="100000"/>
              </a:lnSpc>
              <a:spcBef>
                <a:spcPts val="0"/>
              </a:spcBef>
              <a:spcAft>
                <a:spcPts val="0"/>
              </a:spcAft>
              <a:buClr>
                <a:schemeClr val="lt1"/>
              </a:buClr>
              <a:buSzPts val="1200"/>
              <a:buFont typeface="Staatliches"/>
              <a:buNone/>
              <a:defRPr sz="1600">
                <a:solidFill>
                  <a:schemeClr val="lt1"/>
                </a:solidFill>
                <a:latin typeface="Staatliches"/>
                <a:ea typeface="Staatliches"/>
                <a:cs typeface="Staatliches"/>
                <a:sym typeface="Staatliches"/>
              </a:defRPr>
            </a:lvl9pPr>
          </a:lstStyle>
          <a:p>
            <a:endParaRPr/>
          </a:p>
        </p:txBody>
      </p:sp>
      <p:sp>
        <p:nvSpPr>
          <p:cNvPr id="91" name="Google Shape;91;p12"/>
          <p:cNvSpPr/>
          <p:nvPr/>
        </p:nvSpPr>
        <p:spPr>
          <a:xfrm>
            <a:off x="0" y="741333"/>
            <a:ext cx="1851600" cy="31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 name="Google Shape;92;p12"/>
          <p:cNvSpPr txBox="1">
            <a:spLocks noGrp="1"/>
          </p:cNvSpPr>
          <p:nvPr>
            <p:ph type="ctrTitle"/>
          </p:nvPr>
        </p:nvSpPr>
        <p:spPr>
          <a:xfrm>
            <a:off x="1264800" y="489067"/>
            <a:ext cx="7418800" cy="672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accent5"/>
              </a:buClr>
              <a:buSzPts val="2400"/>
              <a:buNone/>
              <a:defRPr>
                <a:solidFill>
                  <a:schemeClr val="accent5"/>
                </a:solidFill>
              </a:defRPr>
            </a:lvl1pPr>
            <a:lvl2pPr lvl="1"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2pPr>
            <a:lvl3pPr lvl="2"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3pPr>
            <a:lvl4pPr lvl="3"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4pPr>
            <a:lvl5pPr lvl="4"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5pPr>
            <a:lvl6pPr lvl="5"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6pPr>
            <a:lvl7pPr lvl="6"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7pPr>
            <a:lvl8pPr lvl="7"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8pPr>
            <a:lvl9pPr lvl="8"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design">
  <p:cSld name="CUSTOM_26_1_1_1_1">
    <p:bg>
      <p:bgPr>
        <a:solidFill>
          <a:schemeClr val="accent2"/>
        </a:solidFill>
        <a:effectLst/>
      </p:bgPr>
    </p:bg>
    <p:spTree>
      <p:nvGrpSpPr>
        <p:cNvPr id="1" name="Shape 93"/>
        <p:cNvGrpSpPr/>
        <p:nvPr/>
      </p:nvGrpSpPr>
      <p:grpSpPr>
        <a:xfrm>
          <a:off x="0" y="0"/>
          <a:ext cx="0" cy="0"/>
          <a:chOff x="0" y="0"/>
          <a:chExt cx="0" cy="0"/>
        </a:xfrm>
      </p:grpSpPr>
      <p:sp>
        <p:nvSpPr>
          <p:cNvPr id="94" name="Google Shape;94;p13"/>
          <p:cNvSpPr/>
          <p:nvPr/>
        </p:nvSpPr>
        <p:spPr>
          <a:xfrm>
            <a:off x="0" y="741333"/>
            <a:ext cx="1851600" cy="31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 name="Google Shape;95;p13"/>
          <p:cNvSpPr txBox="1">
            <a:spLocks noGrp="1"/>
          </p:cNvSpPr>
          <p:nvPr>
            <p:ph type="ctrTitle"/>
          </p:nvPr>
        </p:nvSpPr>
        <p:spPr>
          <a:xfrm>
            <a:off x="1253000" y="489067"/>
            <a:ext cx="5080000" cy="672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400"/>
              <a:buNone/>
              <a:defRPr>
                <a:solidFill>
                  <a:schemeClr val="accent5"/>
                </a:solidFill>
              </a:defRPr>
            </a:lvl1pPr>
            <a:lvl2pPr lvl="1"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2pPr>
            <a:lvl3pPr lvl="2"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3pPr>
            <a:lvl4pPr lvl="3"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4pPr>
            <a:lvl5pPr lvl="4"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5pPr>
            <a:lvl6pPr lvl="5"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6pPr>
            <a:lvl7pPr lvl="6"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7pPr>
            <a:lvl8pPr lvl="7"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8pPr>
            <a:lvl9pPr lvl="8"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56475" y="466705"/>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735">
                <a:solidFill>
                  <a:schemeClr val="accent1"/>
                </a:solidFill>
              </a:defRPr>
            </a:lvl1pPr>
            <a:lvl2pPr lvl="1" rtl="0">
              <a:spcBef>
                <a:spcPts val="0"/>
              </a:spcBef>
              <a:spcAft>
                <a:spcPts val="0"/>
              </a:spcAft>
              <a:buNone/>
              <a:defRPr sz="3735">
                <a:solidFill>
                  <a:schemeClr val="accent1"/>
                </a:solidFill>
              </a:defRPr>
            </a:lvl2pPr>
            <a:lvl3pPr lvl="2" rtl="0">
              <a:spcBef>
                <a:spcPts val="0"/>
              </a:spcBef>
              <a:spcAft>
                <a:spcPts val="0"/>
              </a:spcAft>
              <a:buNone/>
              <a:defRPr sz="3735">
                <a:solidFill>
                  <a:schemeClr val="accent1"/>
                </a:solidFill>
              </a:defRPr>
            </a:lvl3pPr>
            <a:lvl4pPr lvl="3" rtl="0">
              <a:spcBef>
                <a:spcPts val="0"/>
              </a:spcBef>
              <a:spcAft>
                <a:spcPts val="0"/>
              </a:spcAft>
              <a:buNone/>
              <a:defRPr sz="3735">
                <a:solidFill>
                  <a:schemeClr val="accent1"/>
                </a:solidFill>
              </a:defRPr>
            </a:lvl4pPr>
            <a:lvl5pPr lvl="4" rtl="0">
              <a:spcBef>
                <a:spcPts val="0"/>
              </a:spcBef>
              <a:spcAft>
                <a:spcPts val="0"/>
              </a:spcAft>
              <a:buNone/>
              <a:defRPr sz="3735">
                <a:solidFill>
                  <a:schemeClr val="accent1"/>
                </a:solidFill>
              </a:defRPr>
            </a:lvl5pPr>
            <a:lvl6pPr lvl="5" rtl="0">
              <a:spcBef>
                <a:spcPts val="0"/>
              </a:spcBef>
              <a:spcAft>
                <a:spcPts val="0"/>
              </a:spcAft>
              <a:buNone/>
              <a:defRPr sz="3735">
                <a:solidFill>
                  <a:schemeClr val="accent1"/>
                </a:solidFill>
              </a:defRPr>
            </a:lvl6pPr>
            <a:lvl7pPr lvl="6" rtl="0">
              <a:spcBef>
                <a:spcPts val="0"/>
              </a:spcBef>
              <a:spcAft>
                <a:spcPts val="0"/>
              </a:spcAft>
              <a:buNone/>
              <a:defRPr sz="3735">
                <a:solidFill>
                  <a:schemeClr val="accent1"/>
                </a:solidFill>
              </a:defRPr>
            </a:lvl7pPr>
            <a:lvl8pPr lvl="7" rtl="0">
              <a:spcBef>
                <a:spcPts val="0"/>
              </a:spcBef>
              <a:spcAft>
                <a:spcPts val="0"/>
              </a:spcAft>
              <a:buNone/>
              <a:defRPr sz="3735">
                <a:solidFill>
                  <a:schemeClr val="accent1"/>
                </a:solidFill>
              </a:defRPr>
            </a:lvl8pPr>
            <a:lvl9pPr lvl="8" rtl="0">
              <a:spcBef>
                <a:spcPts val="0"/>
              </a:spcBef>
              <a:spcAft>
                <a:spcPts val="0"/>
              </a:spcAft>
              <a:buNone/>
              <a:defRPr sz="3735">
                <a:solidFill>
                  <a:schemeClr val="accent1"/>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design 1">
  <p:cSld name="CUSTOM_26_1_1_1_1_2">
    <p:bg>
      <p:bgPr>
        <a:solidFill>
          <a:schemeClr val="accent2"/>
        </a:solidFill>
        <a:effectLst/>
      </p:bgPr>
    </p:bg>
    <p:spTree>
      <p:nvGrpSpPr>
        <p:cNvPr id="1" name="Shape 96"/>
        <p:cNvGrpSpPr/>
        <p:nvPr/>
      </p:nvGrpSpPr>
      <p:grpSpPr>
        <a:xfrm>
          <a:off x="0" y="0"/>
          <a:ext cx="0" cy="0"/>
          <a:chOff x="0" y="0"/>
          <a:chExt cx="0" cy="0"/>
        </a:xfrm>
      </p:grpSpPr>
      <p:sp>
        <p:nvSpPr>
          <p:cNvPr id="97" name="Google Shape;97;p14"/>
          <p:cNvSpPr/>
          <p:nvPr/>
        </p:nvSpPr>
        <p:spPr>
          <a:xfrm flipH="1">
            <a:off x="10340400" y="741333"/>
            <a:ext cx="1851600" cy="31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8" name="Google Shape;98;p14"/>
          <p:cNvSpPr txBox="1">
            <a:spLocks noGrp="1"/>
          </p:cNvSpPr>
          <p:nvPr>
            <p:ph type="ctrTitle"/>
          </p:nvPr>
        </p:nvSpPr>
        <p:spPr>
          <a:xfrm flipH="1">
            <a:off x="7926000" y="489067"/>
            <a:ext cx="3001200" cy="6720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2400"/>
              <a:buNone/>
              <a:defRPr>
                <a:solidFill>
                  <a:schemeClr val="accent5"/>
                </a:solidFill>
              </a:defRPr>
            </a:lvl1pPr>
            <a:lvl2pPr lvl="1"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2pPr>
            <a:lvl3pPr lvl="2"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3pPr>
            <a:lvl4pPr lvl="3"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4pPr>
            <a:lvl5pPr lvl="4"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5pPr>
            <a:lvl6pPr lvl="5"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6pPr>
            <a:lvl7pPr lvl="6"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7pPr>
            <a:lvl8pPr lvl="7"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8pPr>
            <a:lvl9pPr lvl="8" rtl="0">
              <a:spcBef>
                <a:spcPts val="0"/>
              </a:spcBef>
              <a:spcAft>
                <a:spcPts val="0"/>
              </a:spcAft>
              <a:buClr>
                <a:srgbClr val="62BCBE"/>
              </a:buClr>
              <a:buSzPts val="2400"/>
              <a:buFont typeface="Josefin Sans"/>
              <a:buNone/>
              <a:defRPr sz="3200" b="1">
                <a:solidFill>
                  <a:srgbClr val="62BCBE"/>
                </a:solidFill>
                <a:latin typeface="Josefin Sans"/>
                <a:ea typeface="Josefin Sans"/>
                <a:cs typeface="Josefin Sans"/>
                <a:sym typeface="Josefin Sans"/>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CUSTOM_27_1">
    <p:bg>
      <p:bgPr>
        <a:solidFill>
          <a:schemeClr val="accent2"/>
        </a:solidFill>
        <a:effectLst/>
      </p:bgPr>
    </p:bg>
    <p:spTree>
      <p:nvGrpSpPr>
        <p:cNvPr id="1" name="Shape 99"/>
        <p:cNvGrpSpPr/>
        <p:nvPr/>
      </p:nvGrpSpPr>
      <p:grpSpPr>
        <a:xfrm>
          <a:off x="0" y="0"/>
          <a:ext cx="0" cy="0"/>
          <a:chOff x="0" y="0"/>
          <a:chExt cx="0" cy="0"/>
        </a:xfrm>
      </p:grpSpPr>
      <p:sp>
        <p:nvSpPr>
          <p:cNvPr id="100" name="Google Shape;100;p15"/>
          <p:cNvSpPr/>
          <p:nvPr/>
        </p:nvSpPr>
        <p:spPr>
          <a:xfrm flipH="1">
            <a:off x="-9433" y="-174575"/>
            <a:ext cx="12254000" cy="70412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1" name="Google Shape;101;p15"/>
          <p:cNvSpPr txBox="1">
            <a:spLocks noGrp="1"/>
          </p:cNvSpPr>
          <p:nvPr>
            <p:ph type="ctrTitle"/>
          </p:nvPr>
        </p:nvSpPr>
        <p:spPr>
          <a:xfrm>
            <a:off x="7337033" y="1881233"/>
            <a:ext cx="3462800" cy="158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defRPr>
            </a:lvl1pPr>
            <a:lvl2pPr lvl="1" algn="ctr" rtl="0">
              <a:spcBef>
                <a:spcPts val="0"/>
              </a:spcBef>
              <a:spcAft>
                <a:spcPts val="0"/>
              </a:spcAft>
              <a:buClr>
                <a:srgbClr val="62BCBE"/>
              </a:buClr>
              <a:buSzPts val="6000"/>
              <a:buFont typeface="Josefin Sans"/>
              <a:buNone/>
              <a:defRPr sz="8000" b="1">
                <a:solidFill>
                  <a:srgbClr val="62BCBE"/>
                </a:solidFill>
                <a:latin typeface="Josefin Sans"/>
                <a:ea typeface="Josefin Sans"/>
                <a:cs typeface="Josefin Sans"/>
                <a:sym typeface="Josefin Sans"/>
              </a:defRPr>
            </a:lvl2pPr>
            <a:lvl3pPr lvl="2" algn="ctr" rtl="0">
              <a:spcBef>
                <a:spcPts val="0"/>
              </a:spcBef>
              <a:spcAft>
                <a:spcPts val="0"/>
              </a:spcAft>
              <a:buClr>
                <a:srgbClr val="62BCBE"/>
              </a:buClr>
              <a:buSzPts val="6000"/>
              <a:buFont typeface="Josefin Sans"/>
              <a:buNone/>
              <a:defRPr sz="8000" b="1">
                <a:solidFill>
                  <a:srgbClr val="62BCBE"/>
                </a:solidFill>
                <a:latin typeface="Josefin Sans"/>
                <a:ea typeface="Josefin Sans"/>
                <a:cs typeface="Josefin Sans"/>
                <a:sym typeface="Josefin Sans"/>
              </a:defRPr>
            </a:lvl3pPr>
            <a:lvl4pPr lvl="3" algn="ctr" rtl="0">
              <a:spcBef>
                <a:spcPts val="0"/>
              </a:spcBef>
              <a:spcAft>
                <a:spcPts val="0"/>
              </a:spcAft>
              <a:buClr>
                <a:srgbClr val="62BCBE"/>
              </a:buClr>
              <a:buSzPts val="6000"/>
              <a:buFont typeface="Josefin Sans"/>
              <a:buNone/>
              <a:defRPr sz="8000" b="1">
                <a:solidFill>
                  <a:srgbClr val="62BCBE"/>
                </a:solidFill>
                <a:latin typeface="Josefin Sans"/>
                <a:ea typeface="Josefin Sans"/>
                <a:cs typeface="Josefin Sans"/>
                <a:sym typeface="Josefin Sans"/>
              </a:defRPr>
            </a:lvl4pPr>
            <a:lvl5pPr lvl="4" algn="ctr" rtl="0">
              <a:spcBef>
                <a:spcPts val="0"/>
              </a:spcBef>
              <a:spcAft>
                <a:spcPts val="0"/>
              </a:spcAft>
              <a:buClr>
                <a:srgbClr val="62BCBE"/>
              </a:buClr>
              <a:buSzPts val="6000"/>
              <a:buFont typeface="Josefin Sans"/>
              <a:buNone/>
              <a:defRPr sz="8000" b="1">
                <a:solidFill>
                  <a:srgbClr val="62BCBE"/>
                </a:solidFill>
                <a:latin typeface="Josefin Sans"/>
                <a:ea typeface="Josefin Sans"/>
                <a:cs typeface="Josefin Sans"/>
                <a:sym typeface="Josefin Sans"/>
              </a:defRPr>
            </a:lvl5pPr>
            <a:lvl6pPr lvl="5" algn="ctr" rtl="0">
              <a:spcBef>
                <a:spcPts val="0"/>
              </a:spcBef>
              <a:spcAft>
                <a:spcPts val="0"/>
              </a:spcAft>
              <a:buClr>
                <a:srgbClr val="62BCBE"/>
              </a:buClr>
              <a:buSzPts val="6000"/>
              <a:buFont typeface="Josefin Sans"/>
              <a:buNone/>
              <a:defRPr sz="8000" b="1">
                <a:solidFill>
                  <a:srgbClr val="62BCBE"/>
                </a:solidFill>
                <a:latin typeface="Josefin Sans"/>
                <a:ea typeface="Josefin Sans"/>
                <a:cs typeface="Josefin Sans"/>
                <a:sym typeface="Josefin Sans"/>
              </a:defRPr>
            </a:lvl6pPr>
            <a:lvl7pPr lvl="6" algn="ctr" rtl="0">
              <a:spcBef>
                <a:spcPts val="0"/>
              </a:spcBef>
              <a:spcAft>
                <a:spcPts val="0"/>
              </a:spcAft>
              <a:buClr>
                <a:srgbClr val="62BCBE"/>
              </a:buClr>
              <a:buSzPts val="6000"/>
              <a:buFont typeface="Josefin Sans"/>
              <a:buNone/>
              <a:defRPr sz="8000" b="1">
                <a:solidFill>
                  <a:srgbClr val="62BCBE"/>
                </a:solidFill>
                <a:latin typeface="Josefin Sans"/>
                <a:ea typeface="Josefin Sans"/>
                <a:cs typeface="Josefin Sans"/>
                <a:sym typeface="Josefin Sans"/>
              </a:defRPr>
            </a:lvl7pPr>
            <a:lvl8pPr lvl="7" algn="ctr" rtl="0">
              <a:spcBef>
                <a:spcPts val="0"/>
              </a:spcBef>
              <a:spcAft>
                <a:spcPts val="0"/>
              </a:spcAft>
              <a:buClr>
                <a:srgbClr val="62BCBE"/>
              </a:buClr>
              <a:buSzPts val="6000"/>
              <a:buFont typeface="Josefin Sans"/>
              <a:buNone/>
              <a:defRPr sz="8000" b="1">
                <a:solidFill>
                  <a:srgbClr val="62BCBE"/>
                </a:solidFill>
                <a:latin typeface="Josefin Sans"/>
                <a:ea typeface="Josefin Sans"/>
                <a:cs typeface="Josefin Sans"/>
                <a:sym typeface="Josefin Sans"/>
              </a:defRPr>
            </a:lvl8pPr>
            <a:lvl9pPr lvl="8" algn="ctr" rtl="0">
              <a:spcBef>
                <a:spcPts val="0"/>
              </a:spcBef>
              <a:spcAft>
                <a:spcPts val="0"/>
              </a:spcAft>
              <a:buClr>
                <a:srgbClr val="62BCBE"/>
              </a:buClr>
              <a:buSzPts val="6000"/>
              <a:buFont typeface="Josefin Sans"/>
              <a:buNone/>
              <a:defRPr sz="8000" b="1">
                <a:solidFill>
                  <a:srgbClr val="62BCBE"/>
                </a:solidFill>
                <a:latin typeface="Josefin Sans"/>
                <a:ea typeface="Josefin Sans"/>
                <a:cs typeface="Josefin Sans"/>
                <a:sym typeface="Josefin Sans"/>
              </a:defRPr>
            </a:lvl9pPr>
          </a:lstStyle>
          <a:p>
            <a:endParaRPr/>
          </a:p>
        </p:txBody>
      </p:sp>
      <p:sp>
        <p:nvSpPr>
          <p:cNvPr id="102" name="Google Shape;102;p15"/>
          <p:cNvSpPr txBox="1">
            <a:spLocks noGrp="1"/>
          </p:cNvSpPr>
          <p:nvPr>
            <p:ph type="subTitle" idx="1"/>
          </p:nvPr>
        </p:nvSpPr>
        <p:spPr>
          <a:xfrm>
            <a:off x="7337033" y="3251500"/>
            <a:ext cx="3570400" cy="18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Font typeface="Fira Sans Condensed ExtraLight" panose="020B0503050000020004"/>
              <a:buNone/>
              <a:defRPr/>
            </a:lvl1pPr>
            <a:lvl2pPr lvl="1" algn="r" rtl="0">
              <a:lnSpc>
                <a:spcPct val="100000"/>
              </a:lnSpc>
              <a:spcBef>
                <a:spcPts val="0"/>
              </a:spcBef>
              <a:spcAft>
                <a:spcPts val="0"/>
              </a:spcAft>
              <a:buSzPts val="2800"/>
              <a:buFont typeface="Fira Sans Condensed ExtraLight" panose="020B0503050000020004"/>
              <a:buNone/>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2pPr>
            <a:lvl3pPr lvl="2" algn="r" rtl="0">
              <a:lnSpc>
                <a:spcPct val="100000"/>
              </a:lnSpc>
              <a:spcBef>
                <a:spcPts val="0"/>
              </a:spcBef>
              <a:spcAft>
                <a:spcPts val="0"/>
              </a:spcAft>
              <a:buSzPts val="2800"/>
              <a:buFont typeface="Fira Sans Condensed ExtraLight" panose="020B0503050000020004"/>
              <a:buNone/>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3pPr>
            <a:lvl4pPr lvl="3" algn="r" rtl="0">
              <a:lnSpc>
                <a:spcPct val="100000"/>
              </a:lnSpc>
              <a:spcBef>
                <a:spcPts val="0"/>
              </a:spcBef>
              <a:spcAft>
                <a:spcPts val="0"/>
              </a:spcAft>
              <a:buSzPts val="2800"/>
              <a:buFont typeface="Fira Sans Condensed ExtraLight" panose="020B0503050000020004"/>
              <a:buNone/>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4pPr>
            <a:lvl5pPr lvl="4" algn="r" rtl="0">
              <a:lnSpc>
                <a:spcPct val="100000"/>
              </a:lnSpc>
              <a:spcBef>
                <a:spcPts val="0"/>
              </a:spcBef>
              <a:spcAft>
                <a:spcPts val="0"/>
              </a:spcAft>
              <a:buSzPts val="2800"/>
              <a:buFont typeface="Fira Sans Condensed ExtraLight" panose="020B0503050000020004"/>
              <a:buNone/>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5pPr>
            <a:lvl6pPr lvl="5" algn="r" rtl="0">
              <a:lnSpc>
                <a:spcPct val="100000"/>
              </a:lnSpc>
              <a:spcBef>
                <a:spcPts val="0"/>
              </a:spcBef>
              <a:spcAft>
                <a:spcPts val="0"/>
              </a:spcAft>
              <a:buSzPts val="2800"/>
              <a:buFont typeface="Fira Sans Condensed ExtraLight" panose="020B0503050000020004"/>
              <a:buNone/>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6pPr>
            <a:lvl7pPr lvl="6" algn="r" rtl="0">
              <a:lnSpc>
                <a:spcPct val="100000"/>
              </a:lnSpc>
              <a:spcBef>
                <a:spcPts val="0"/>
              </a:spcBef>
              <a:spcAft>
                <a:spcPts val="0"/>
              </a:spcAft>
              <a:buSzPts val="2800"/>
              <a:buFont typeface="Fira Sans Condensed ExtraLight" panose="020B0503050000020004"/>
              <a:buNone/>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7pPr>
            <a:lvl8pPr lvl="7" algn="r" rtl="0">
              <a:lnSpc>
                <a:spcPct val="100000"/>
              </a:lnSpc>
              <a:spcBef>
                <a:spcPts val="0"/>
              </a:spcBef>
              <a:spcAft>
                <a:spcPts val="0"/>
              </a:spcAft>
              <a:buSzPts val="2800"/>
              <a:buFont typeface="Fira Sans Condensed ExtraLight" panose="020B0503050000020004"/>
              <a:buNone/>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8pPr>
            <a:lvl9pPr lvl="8" algn="r" rtl="0">
              <a:lnSpc>
                <a:spcPct val="100000"/>
              </a:lnSpc>
              <a:spcBef>
                <a:spcPts val="0"/>
              </a:spcBef>
              <a:spcAft>
                <a:spcPts val="0"/>
              </a:spcAft>
              <a:buSzPts val="2800"/>
              <a:buFont typeface="Fira Sans Condensed ExtraLight" panose="020B0503050000020004"/>
              <a:buNone/>
              <a:defRPr sz="3735">
                <a:latin typeface="Fira Sans Condensed ExtraLight" panose="020B0503050000020004"/>
                <a:ea typeface="Fira Sans Condensed ExtraLight" panose="020B0503050000020004"/>
                <a:cs typeface="Fira Sans Condensed ExtraLight" panose="020B0503050000020004"/>
                <a:sym typeface="Fira Sans Condensed ExtraLight" panose="020B0503050000020004"/>
              </a:defRPr>
            </a:lvl9pPr>
          </a:lstStyle>
          <a:p>
            <a:endParaRPr/>
          </a:p>
        </p:txBody>
      </p:sp>
      <p:sp>
        <p:nvSpPr>
          <p:cNvPr id="103" name="Google Shape;103;p15"/>
          <p:cNvSpPr txBox="1"/>
          <p:nvPr/>
        </p:nvSpPr>
        <p:spPr>
          <a:xfrm>
            <a:off x="7337033" y="5454600"/>
            <a:ext cx="3929200" cy="1139600"/>
          </a:xfrm>
          <a:prstGeom prst="rect">
            <a:avLst/>
          </a:prstGeom>
          <a:noFill/>
          <a:ln>
            <a:noFill/>
          </a:ln>
        </p:spPr>
        <p:txBody>
          <a:bodyPr spcFirstLastPara="1" wrap="square" lIns="121900" tIns="121900" rIns="121900" bIns="121900" anchor="t" anchorCtr="0">
            <a:noAutofit/>
          </a:bodyPr>
          <a:lstStyle/>
          <a:p>
            <a:pPr marL="0" lvl="0" indent="0" algn="l" rtl="0">
              <a:spcBef>
                <a:spcPts val="300"/>
              </a:spcBef>
              <a:spcAft>
                <a:spcPts val="0"/>
              </a:spcAft>
              <a:buNone/>
            </a:pPr>
            <a:r>
              <a:rPr lang="en-GB" sz="1200">
                <a:solidFill>
                  <a:schemeClr val="accent3"/>
                </a:solidFill>
                <a:latin typeface="Dosis"/>
                <a:ea typeface="Dosis"/>
                <a:cs typeface="Dosis"/>
                <a:sym typeface="Dosis"/>
              </a:rPr>
              <a:t>CREDITS: This presentation template was created by </a:t>
            </a:r>
            <a:r>
              <a:rPr lang="en-GB" sz="1200" b="1">
                <a:solidFill>
                  <a:schemeClr val="accent3"/>
                </a:solidFill>
                <a:uFill>
                  <a:noFill/>
                </a:uFill>
                <a:latin typeface="Dosis"/>
                <a:ea typeface="Dosis"/>
                <a:cs typeface="Dosis"/>
                <a:sym typeface="Dosis"/>
                <a:hlinkClick r:id="rId2"/>
              </a:rPr>
              <a:t>Slidesgo</a:t>
            </a:r>
            <a:r>
              <a:rPr lang="en-GB" sz="1200">
                <a:solidFill>
                  <a:schemeClr val="accent3"/>
                </a:solidFill>
                <a:latin typeface="Dosis"/>
                <a:ea typeface="Dosis"/>
                <a:cs typeface="Dosis"/>
                <a:sym typeface="Dosis"/>
              </a:rPr>
              <a:t>, including icons by </a:t>
            </a:r>
            <a:r>
              <a:rPr lang="en-GB" sz="1200" b="1">
                <a:solidFill>
                  <a:schemeClr val="accent3"/>
                </a:solidFill>
                <a:uFill>
                  <a:noFill/>
                </a:uFill>
                <a:latin typeface="Dosis"/>
                <a:ea typeface="Dosis"/>
                <a:cs typeface="Dosis"/>
                <a:sym typeface="Dosis"/>
                <a:hlinkClick r:id="rId3"/>
              </a:rPr>
              <a:t>Flaticon</a:t>
            </a:r>
            <a:r>
              <a:rPr lang="en-GB" sz="1200">
                <a:solidFill>
                  <a:schemeClr val="accent3"/>
                </a:solidFill>
                <a:latin typeface="Dosis"/>
                <a:ea typeface="Dosis"/>
                <a:cs typeface="Dosis"/>
                <a:sym typeface="Dosis"/>
              </a:rPr>
              <a:t>, and infographics &amp; images by </a:t>
            </a:r>
            <a:r>
              <a:rPr lang="en-GB" sz="1200" b="1">
                <a:solidFill>
                  <a:schemeClr val="accent3"/>
                </a:solidFill>
                <a:uFill>
                  <a:noFill/>
                </a:uFill>
                <a:latin typeface="Dosis"/>
                <a:ea typeface="Dosis"/>
                <a:cs typeface="Dosis"/>
                <a:sym typeface="Dosis"/>
                <a:hlinkClick r:id="rId4"/>
              </a:rPr>
              <a:t>Freepik</a:t>
            </a:r>
            <a:r>
              <a:rPr lang="en-GB" sz="1200">
                <a:solidFill>
                  <a:schemeClr val="accent3"/>
                </a:solidFill>
                <a:latin typeface="Dosis"/>
                <a:ea typeface="Dosis"/>
                <a:cs typeface="Dosis"/>
                <a:sym typeface="Dosis"/>
              </a:rPr>
              <a:t>. </a:t>
            </a:r>
            <a:endParaRPr sz="1200">
              <a:solidFill>
                <a:schemeClr val="accent3"/>
              </a:solidFill>
              <a:latin typeface="Dosis"/>
              <a:ea typeface="Dosis"/>
              <a:cs typeface="Dosis"/>
              <a:sym typeface="Dosi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CUSTOM_27_1_1">
    <p:bg>
      <p:bgPr>
        <a:solidFill>
          <a:schemeClr val="accent2"/>
        </a:solidFill>
        <a:effectLst/>
      </p:bgPr>
    </p:bg>
    <p:spTree>
      <p:nvGrpSpPr>
        <p:cNvPr id="1" name="Shape 104"/>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CUSTOM_27_1_1_1">
    <p:bg>
      <p:bgPr>
        <a:solidFill>
          <a:schemeClr val="lt1"/>
        </a:solidFill>
        <a:effectLst/>
      </p:bgPr>
    </p:bg>
    <p:spTree>
      <p:nvGrpSpPr>
        <p:cNvPr id="1" name="Shape 105"/>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slide" type="blank">
  <p:cSld name="BLANK">
    <p:bg>
      <p:bgPr>
        <a:noFill/>
        <a:effectLst/>
      </p:bgPr>
    </p:bg>
    <p:spTree>
      <p:nvGrpSpPr>
        <p:cNvPr id="1" name="Shape 106"/>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p:nvPr/>
        </p:nvSpPr>
        <p:spPr>
          <a:xfrm>
            <a:off x="6786267" y="-26900"/>
            <a:ext cx="5459533" cy="6920767"/>
          </a:xfrm>
          <a:custGeom>
            <a:avLst/>
            <a:gdLst/>
            <a:ahLst/>
            <a:cxnLst/>
            <a:rect l="l" t="t" r="r" b="b"/>
            <a:pathLst>
              <a:path w="163786" h="207623" extrusionOk="0">
                <a:moveTo>
                  <a:pt x="0" y="0"/>
                </a:moveTo>
                <a:lnTo>
                  <a:pt x="26895" y="207623"/>
                </a:lnTo>
                <a:lnTo>
                  <a:pt x="163786" y="207623"/>
                </a:lnTo>
                <a:lnTo>
                  <a:pt x="163786" y="538"/>
                </a:lnTo>
                <a:close/>
              </a:path>
            </a:pathLst>
          </a:custGeom>
          <a:solidFill>
            <a:schemeClr val="dk1"/>
          </a:solidFill>
          <a:ln>
            <a:noFill/>
          </a:ln>
        </p:spPr>
      </p:sp>
      <p:sp>
        <p:nvSpPr>
          <p:cNvPr id="10" name="Google Shape;10;p2"/>
          <p:cNvSpPr txBox="1">
            <a:spLocks noGrp="1"/>
          </p:cNvSpPr>
          <p:nvPr>
            <p:ph type="ctrTitle"/>
          </p:nvPr>
        </p:nvSpPr>
        <p:spPr>
          <a:xfrm>
            <a:off x="6485069" y="1720233"/>
            <a:ext cx="4852800" cy="2376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000"/>
              <a:buFont typeface="Nunito Sans ExtraBold" panose="00000900000000000000"/>
              <a:buNone/>
              <a:defRPr sz="400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1pPr>
            <a:lvl2pPr lvl="1" algn="r" rtl="0">
              <a:spcBef>
                <a:spcPts val="0"/>
              </a:spcBef>
              <a:spcAft>
                <a:spcPts val="0"/>
              </a:spcAft>
              <a:buClr>
                <a:schemeClr val="lt1"/>
              </a:buClr>
              <a:buSzPts val="3000"/>
              <a:buNone/>
              <a:defRPr sz="4000">
                <a:solidFill>
                  <a:schemeClr val="lt1"/>
                </a:solidFill>
              </a:defRPr>
            </a:lvl2pPr>
            <a:lvl3pPr lvl="2" algn="r" rtl="0">
              <a:spcBef>
                <a:spcPts val="0"/>
              </a:spcBef>
              <a:spcAft>
                <a:spcPts val="0"/>
              </a:spcAft>
              <a:buClr>
                <a:schemeClr val="lt1"/>
              </a:buClr>
              <a:buSzPts val="3000"/>
              <a:buNone/>
              <a:defRPr sz="4000">
                <a:solidFill>
                  <a:schemeClr val="lt1"/>
                </a:solidFill>
              </a:defRPr>
            </a:lvl3pPr>
            <a:lvl4pPr lvl="3" algn="r" rtl="0">
              <a:spcBef>
                <a:spcPts val="0"/>
              </a:spcBef>
              <a:spcAft>
                <a:spcPts val="0"/>
              </a:spcAft>
              <a:buClr>
                <a:schemeClr val="lt1"/>
              </a:buClr>
              <a:buSzPts val="3000"/>
              <a:buNone/>
              <a:defRPr sz="4000">
                <a:solidFill>
                  <a:schemeClr val="lt1"/>
                </a:solidFill>
              </a:defRPr>
            </a:lvl4pPr>
            <a:lvl5pPr lvl="4" algn="r" rtl="0">
              <a:spcBef>
                <a:spcPts val="0"/>
              </a:spcBef>
              <a:spcAft>
                <a:spcPts val="0"/>
              </a:spcAft>
              <a:buClr>
                <a:schemeClr val="lt1"/>
              </a:buClr>
              <a:buSzPts val="3000"/>
              <a:buNone/>
              <a:defRPr sz="4000">
                <a:solidFill>
                  <a:schemeClr val="lt1"/>
                </a:solidFill>
              </a:defRPr>
            </a:lvl5pPr>
            <a:lvl6pPr lvl="5" algn="r" rtl="0">
              <a:spcBef>
                <a:spcPts val="0"/>
              </a:spcBef>
              <a:spcAft>
                <a:spcPts val="0"/>
              </a:spcAft>
              <a:buClr>
                <a:schemeClr val="lt1"/>
              </a:buClr>
              <a:buSzPts val="3000"/>
              <a:buNone/>
              <a:defRPr sz="4000">
                <a:solidFill>
                  <a:schemeClr val="lt1"/>
                </a:solidFill>
              </a:defRPr>
            </a:lvl6pPr>
            <a:lvl7pPr lvl="6" algn="r" rtl="0">
              <a:spcBef>
                <a:spcPts val="0"/>
              </a:spcBef>
              <a:spcAft>
                <a:spcPts val="0"/>
              </a:spcAft>
              <a:buClr>
                <a:schemeClr val="lt1"/>
              </a:buClr>
              <a:buSzPts val="3000"/>
              <a:buNone/>
              <a:defRPr sz="4000">
                <a:solidFill>
                  <a:schemeClr val="lt1"/>
                </a:solidFill>
              </a:defRPr>
            </a:lvl7pPr>
            <a:lvl8pPr lvl="7" algn="r" rtl="0">
              <a:spcBef>
                <a:spcPts val="0"/>
              </a:spcBef>
              <a:spcAft>
                <a:spcPts val="0"/>
              </a:spcAft>
              <a:buClr>
                <a:schemeClr val="lt1"/>
              </a:buClr>
              <a:buSzPts val="3000"/>
              <a:buNone/>
              <a:defRPr sz="4000">
                <a:solidFill>
                  <a:schemeClr val="lt1"/>
                </a:solidFill>
              </a:defRPr>
            </a:lvl8pPr>
            <a:lvl9pPr lvl="8" algn="r" rtl="0">
              <a:spcBef>
                <a:spcPts val="0"/>
              </a:spcBef>
              <a:spcAft>
                <a:spcPts val="0"/>
              </a:spcAft>
              <a:buClr>
                <a:schemeClr val="lt1"/>
              </a:buClr>
              <a:buSzPts val="3000"/>
              <a:buNone/>
              <a:defRPr sz="4000">
                <a:solidFill>
                  <a:schemeClr val="lt1"/>
                </a:solidFill>
              </a:defRPr>
            </a:lvl9pPr>
          </a:lstStyle>
          <a:p>
            <a:endParaRPr/>
          </a:p>
        </p:txBody>
      </p:sp>
      <p:sp>
        <p:nvSpPr>
          <p:cNvPr id="11" name="Google Shape;11;p2"/>
          <p:cNvSpPr txBox="1">
            <a:spLocks noGrp="1"/>
          </p:cNvSpPr>
          <p:nvPr>
            <p:ph type="subTitle" idx="1"/>
          </p:nvPr>
        </p:nvSpPr>
        <p:spPr>
          <a:xfrm>
            <a:off x="5535069" y="3676829"/>
            <a:ext cx="5802800" cy="956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200"/>
              <a:buFont typeface="Pontano Sans"/>
              <a:buNone/>
              <a:defRPr>
                <a:solidFill>
                  <a:schemeClr val="lt1"/>
                </a:solidFill>
                <a:latin typeface="Pontano Sans"/>
                <a:ea typeface="Pontano Sans"/>
                <a:cs typeface="Pontano Sans"/>
                <a:sym typeface="Pontano Sans"/>
              </a:defRPr>
            </a:lvl1pPr>
            <a:lvl2pPr lvl="1" algn="r" rtl="0">
              <a:lnSpc>
                <a:spcPct val="100000"/>
              </a:lnSpc>
              <a:spcBef>
                <a:spcPts val="0"/>
              </a:spcBef>
              <a:spcAft>
                <a:spcPts val="0"/>
              </a:spcAft>
              <a:buClr>
                <a:schemeClr val="lt1"/>
              </a:buClr>
              <a:buSzPts val="2800"/>
              <a:buFont typeface="Pontano Sans"/>
              <a:buNone/>
              <a:defRPr sz="3735">
                <a:solidFill>
                  <a:schemeClr val="lt1"/>
                </a:solidFill>
                <a:latin typeface="Pontano Sans"/>
                <a:ea typeface="Pontano Sans"/>
                <a:cs typeface="Pontano Sans"/>
                <a:sym typeface="Pontano Sans"/>
              </a:defRPr>
            </a:lvl2pPr>
            <a:lvl3pPr lvl="2" algn="r" rtl="0">
              <a:lnSpc>
                <a:spcPct val="100000"/>
              </a:lnSpc>
              <a:spcBef>
                <a:spcPts val="0"/>
              </a:spcBef>
              <a:spcAft>
                <a:spcPts val="0"/>
              </a:spcAft>
              <a:buClr>
                <a:schemeClr val="lt1"/>
              </a:buClr>
              <a:buSzPts val="2800"/>
              <a:buFont typeface="Pontano Sans"/>
              <a:buNone/>
              <a:defRPr sz="3735">
                <a:solidFill>
                  <a:schemeClr val="lt1"/>
                </a:solidFill>
                <a:latin typeface="Pontano Sans"/>
                <a:ea typeface="Pontano Sans"/>
                <a:cs typeface="Pontano Sans"/>
                <a:sym typeface="Pontano Sans"/>
              </a:defRPr>
            </a:lvl3pPr>
            <a:lvl4pPr lvl="3" algn="r" rtl="0">
              <a:lnSpc>
                <a:spcPct val="100000"/>
              </a:lnSpc>
              <a:spcBef>
                <a:spcPts val="0"/>
              </a:spcBef>
              <a:spcAft>
                <a:spcPts val="0"/>
              </a:spcAft>
              <a:buClr>
                <a:schemeClr val="lt1"/>
              </a:buClr>
              <a:buSzPts val="2800"/>
              <a:buFont typeface="Pontano Sans"/>
              <a:buNone/>
              <a:defRPr sz="3735">
                <a:solidFill>
                  <a:schemeClr val="lt1"/>
                </a:solidFill>
                <a:latin typeface="Pontano Sans"/>
                <a:ea typeface="Pontano Sans"/>
                <a:cs typeface="Pontano Sans"/>
                <a:sym typeface="Pontano Sans"/>
              </a:defRPr>
            </a:lvl4pPr>
            <a:lvl5pPr lvl="4" algn="r" rtl="0">
              <a:lnSpc>
                <a:spcPct val="100000"/>
              </a:lnSpc>
              <a:spcBef>
                <a:spcPts val="0"/>
              </a:spcBef>
              <a:spcAft>
                <a:spcPts val="0"/>
              </a:spcAft>
              <a:buClr>
                <a:schemeClr val="lt1"/>
              </a:buClr>
              <a:buSzPts val="2800"/>
              <a:buFont typeface="Pontano Sans"/>
              <a:buNone/>
              <a:defRPr sz="3735">
                <a:solidFill>
                  <a:schemeClr val="lt1"/>
                </a:solidFill>
                <a:latin typeface="Pontano Sans"/>
                <a:ea typeface="Pontano Sans"/>
                <a:cs typeface="Pontano Sans"/>
                <a:sym typeface="Pontano Sans"/>
              </a:defRPr>
            </a:lvl5pPr>
            <a:lvl6pPr lvl="5" algn="r" rtl="0">
              <a:lnSpc>
                <a:spcPct val="100000"/>
              </a:lnSpc>
              <a:spcBef>
                <a:spcPts val="0"/>
              </a:spcBef>
              <a:spcAft>
                <a:spcPts val="0"/>
              </a:spcAft>
              <a:buClr>
                <a:schemeClr val="lt1"/>
              </a:buClr>
              <a:buSzPts val="2800"/>
              <a:buFont typeface="Pontano Sans"/>
              <a:buNone/>
              <a:defRPr sz="3735">
                <a:solidFill>
                  <a:schemeClr val="lt1"/>
                </a:solidFill>
                <a:latin typeface="Pontano Sans"/>
                <a:ea typeface="Pontano Sans"/>
                <a:cs typeface="Pontano Sans"/>
                <a:sym typeface="Pontano Sans"/>
              </a:defRPr>
            </a:lvl6pPr>
            <a:lvl7pPr lvl="6" algn="r" rtl="0">
              <a:lnSpc>
                <a:spcPct val="100000"/>
              </a:lnSpc>
              <a:spcBef>
                <a:spcPts val="0"/>
              </a:spcBef>
              <a:spcAft>
                <a:spcPts val="0"/>
              </a:spcAft>
              <a:buClr>
                <a:schemeClr val="lt1"/>
              </a:buClr>
              <a:buSzPts val="2800"/>
              <a:buFont typeface="Pontano Sans"/>
              <a:buNone/>
              <a:defRPr sz="3735">
                <a:solidFill>
                  <a:schemeClr val="lt1"/>
                </a:solidFill>
                <a:latin typeface="Pontano Sans"/>
                <a:ea typeface="Pontano Sans"/>
                <a:cs typeface="Pontano Sans"/>
                <a:sym typeface="Pontano Sans"/>
              </a:defRPr>
            </a:lvl7pPr>
            <a:lvl8pPr lvl="7" algn="r" rtl="0">
              <a:lnSpc>
                <a:spcPct val="100000"/>
              </a:lnSpc>
              <a:spcBef>
                <a:spcPts val="0"/>
              </a:spcBef>
              <a:spcAft>
                <a:spcPts val="0"/>
              </a:spcAft>
              <a:buClr>
                <a:schemeClr val="lt1"/>
              </a:buClr>
              <a:buSzPts val="2800"/>
              <a:buFont typeface="Pontano Sans"/>
              <a:buNone/>
              <a:defRPr sz="3735">
                <a:solidFill>
                  <a:schemeClr val="lt1"/>
                </a:solidFill>
                <a:latin typeface="Pontano Sans"/>
                <a:ea typeface="Pontano Sans"/>
                <a:cs typeface="Pontano Sans"/>
                <a:sym typeface="Pontano Sans"/>
              </a:defRPr>
            </a:lvl8pPr>
            <a:lvl9pPr lvl="8" algn="r" rtl="0">
              <a:lnSpc>
                <a:spcPct val="100000"/>
              </a:lnSpc>
              <a:spcBef>
                <a:spcPts val="0"/>
              </a:spcBef>
              <a:spcAft>
                <a:spcPts val="0"/>
              </a:spcAft>
              <a:buClr>
                <a:schemeClr val="lt1"/>
              </a:buClr>
              <a:buSzPts val="2800"/>
              <a:buFont typeface="Pontano Sans"/>
              <a:buNone/>
              <a:defRPr sz="3735">
                <a:solidFill>
                  <a:schemeClr val="lt1"/>
                </a:solidFill>
                <a:latin typeface="Pontano Sans"/>
                <a:ea typeface="Pontano Sans"/>
                <a:cs typeface="Pontano Sans"/>
                <a:sym typeface="Pontano Sans"/>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CUSTOM_17">
    <p:spTree>
      <p:nvGrpSpPr>
        <p:cNvPr id="1" name="Shape 12"/>
        <p:cNvGrpSpPr/>
        <p:nvPr/>
      </p:nvGrpSpPr>
      <p:grpSpPr>
        <a:xfrm>
          <a:off x="0" y="0"/>
          <a:ext cx="0" cy="0"/>
          <a:chOff x="0" y="0"/>
          <a:chExt cx="0" cy="0"/>
        </a:xfrm>
      </p:grpSpPr>
      <p:sp>
        <p:nvSpPr>
          <p:cNvPr id="13" name="Google Shape;13;p3"/>
          <p:cNvSpPr/>
          <p:nvPr/>
        </p:nvSpPr>
        <p:spPr>
          <a:xfrm>
            <a:off x="3999200" y="4406900"/>
            <a:ext cx="692400" cy="599600"/>
          </a:xfrm>
          <a:prstGeom prst="hexagon">
            <a:avLst>
              <a:gd name="adj" fmla="val 25000"/>
              <a:gd name="vf" fmla="val 11547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 name="Google Shape;14;p3"/>
          <p:cNvSpPr/>
          <p:nvPr/>
        </p:nvSpPr>
        <p:spPr>
          <a:xfrm>
            <a:off x="7482100" y="4406900"/>
            <a:ext cx="692400" cy="599600"/>
          </a:xfrm>
          <a:prstGeom prst="hexagon">
            <a:avLst>
              <a:gd name="adj" fmla="val 25000"/>
              <a:gd name="vf" fmla="val 11547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 name="Google Shape;15;p3"/>
          <p:cNvSpPr/>
          <p:nvPr/>
        </p:nvSpPr>
        <p:spPr>
          <a:xfrm>
            <a:off x="2254200" y="2566733"/>
            <a:ext cx="692400" cy="599600"/>
          </a:xfrm>
          <a:prstGeom prst="hexagon">
            <a:avLst>
              <a:gd name="adj" fmla="val 25000"/>
              <a:gd name="vf" fmla="val 11547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 name="Google Shape;16;p3"/>
          <p:cNvSpPr/>
          <p:nvPr/>
        </p:nvSpPr>
        <p:spPr>
          <a:xfrm>
            <a:off x="5749800" y="2566733"/>
            <a:ext cx="692400" cy="599600"/>
          </a:xfrm>
          <a:prstGeom prst="hexagon">
            <a:avLst>
              <a:gd name="adj" fmla="val 25000"/>
              <a:gd name="vf" fmla="val 11547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 name="Google Shape;17;p3"/>
          <p:cNvSpPr/>
          <p:nvPr/>
        </p:nvSpPr>
        <p:spPr>
          <a:xfrm>
            <a:off x="9306833" y="2566733"/>
            <a:ext cx="692400" cy="599600"/>
          </a:xfrm>
          <a:prstGeom prst="hexagon">
            <a:avLst>
              <a:gd name="adj" fmla="val 25000"/>
              <a:gd name="vf" fmla="val 11547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8" name="Google Shape;18;p3"/>
          <p:cNvGrpSpPr/>
          <p:nvPr/>
        </p:nvGrpSpPr>
        <p:grpSpPr>
          <a:xfrm>
            <a:off x="-8781" y="-53967"/>
            <a:ext cx="12240768" cy="1845696"/>
            <a:chOff x="0" y="-40481"/>
            <a:chExt cx="9144000" cy="1384272"/>
          </a:xfrm>
        </p:grpSpPr>
        <p:sp>
          <p:nvSpPr>
            <p:cNvPr id="19" name="Google Shape;19;p3"/>
            <p:cNvSpPr/>
            <p:nvPr/>
          </p:nvSpPr>
          <p:spPr>
            <a:xfrm rot="10800000">
              <a:off x="1200" y="799890"/>
              <a:ext cx="9142800" cy="543900"/>
            </a:xfrm>
            <a:prstGeom prst="triangle">
              <a:avLst>
                <a:gd name="adj"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 name="Google Shape;20;p3"/>
            <p:cNvSpPr/>
            <p:nvPr/>
          </p:nvSpPr>
          <p:spPr>
            <a:xfrm>
              <a:off x="0" y="-40481"/>
              <a:ext cx="9144000" cy="856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1" name="Google Shape;21;p3"/>
          <p:cNvSpPr txBox="1">
            <a:spLocks noGrp="1"/>
          </p:cNvSpPr>
          <p:nvPr>
            <p:ph type="subTitle" idx="1"/>
          </p:nvPr>
        </p:nvSpPr>
        <p:spPr>
          <a:xfrm>
            <a:off x="1290317" y="3561533"/>
            <a:ext cx="2620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00"/>
              <a:buNone/>
              <a:defRPr sz="1200">
                <a:solidFill>
                  <a:schemeClr val="dk1"/>
                </a:solidFill>
              </a:defRPr>
            </a:lvl1pPr>
            <a:lvl2pPr lvl="1" algn="ctr" rtl="0">
              <a:lnSpc>
                <a:spcPct val="100000"/>
              </a:lnSpc>
              <a:spcBef>
                <a:spcPts val="0"/>
              </a:spcBef>
              <a:spcAft>
                <a:spcPts val="0"/>
              </a:spcAft>
              <a:buClr>
                <a:schemeClr val="dk1"/>
              </a:buClr>
              <a:buSzPts val="900"/>
              <a:buNone/>
              <a:defRPr sz="1200">
                <a:solidFill>
                  <a:schemeClr val="dk1"/>
                </a:solidFill>
              </a:defRPr>
            </a:lvl2pPr>
            <a:lvl3pPr lvl="2" algn="ctr" rtl="0">
              <a:lnSpc>
                <a:spcPct val="100000"/>
              </a:lnSpc>
              <a:spcBef>
                <a:spcPts val="0"/>
              </a:spcBef>
              <a:spcAft>
                <a:spcPts val="0"/>
              </a:spcAft>
              <a:buClr>
                <a:schemeClr val="dk1"/>
              </a:buClr>
              <a:buSzPts val="900"/>
              <a:buNone/>
              <a:defRPr sz="1200">
                <a:solidFill>
                  <a:schemeClr val="dk1"/>
                </a:solidFill>
              </a:defRPr>
            </a:lvl3pPr>
            <a:lvl4pPr lvl="3" algn="ctr" rtl="0">
              <a:lnSpc>
                <a:spcPct val="100000"/>
              </a:lnSpc>
              <a:spcBef>
                <a:spcPts val="0"/>
              </a:spcBef>
              <a:spcAft>
                <a:spcPts val="0"/>
              </a:spcAft>
              <a:buClr>
                <a:schemeClr val="dk1"/>
              </a:buClr>
              <a:buSzPts val="900"/>
              <a:buNone/>
              <a:defRPr sz="1200">
                <a:solidFill>
                  <a:schemeClr val="dk1"/>
                </a:solidFill>
              </a:defRPr>
            </a:lvl4pPr>
            <a:lvl5pPr lvl="4" algn="ctr" rtl="0">
              <a:lnSpc>
                <a:spcPct val="100000"/>
              </a:lnSpc>
              <a:spcBef>
                <a:spcPts val="0"/>
              </a:spcBef>
              <a:spcAft>
                <a:spcPts val="0"/>
              </a:spcAft>
              <a:buClr>
                <a:schemeClr val="dk1"/>
              </a:buClr>
              <a:buSzPts val="900"/>
              <a:buNone/>
              <a:defRPr sz="1200">
                <a:solidFill>
                  <a:schemeClr val="dk1"/>
                </a:solidFill>
              </a:defRPr>
            </a:lvl5pPr>
            <a:lvl6pPr lvl="5" algn="ctr" rtl="0">
              <a:lnSpc>
                <a:spcPct val="100000"/>
              </a:lnSpc>
              <a:spcBef>
                <a:spcPts val="0"/>
              </a:spcBef>
              <a:spcAft>
                <a:spcPts val="0"/>
              </a:spcAft>
              <a:buClr>
                <a:schemeClr val="dk1"/>
              </a:buClr>
              <a:buSzPts val="900"/>
              <a:buNone/>
              <a:defRPr sz="1200">
                <a:solidFill>
                  <a:schemeClr val="dk1"/>
                </a:solidFill>
              </a:defRPr>
            </a:lvl6pPr>
            <a:lvl7pPr lvl="6" algn="ctr" rtl="0">
              <a:lnSpc>
                <a:spcPct val="100000"/>
              </a:lnSpc>
              <a:spcBef>
                <a:spcPts val="0"/>
              </a:spcBef>
              <a:spcAft>
                <a:spcPts val="0"/>
              </a:spcAft>
              <a:buClr>
                <a:schemeClr val="dk1"/>
              </a:buClr>
              <a:buSzPts val="900"/>
              <a:buNone/>
              <a:defRPr sz="1200">
                <a:solidFill>
                  <a:schemeClr val="dk1"/>
                </a:solidFill>
              </a:defRPr>
            </a:lvl7pPr>
            <a:lvl8pPr lvl="7" algn="ctr" rtl="0">
              <a:lnSpc>
                <a:spcPct val="100000"/>
              </a:lnSpc>
              <a:spcBef>
                <a:spcPts val="0"/>
              </a:spcBef>
              <a:spcAft>
                <a:spcPts val="0"/>
              </a:spcAft>
              <a:buClr>
                <a:schemeClr val="dk1"/>
              </a:buClr>
              <a:buSzPts val="900"/>
              <a:buNone/>
              <a:defRPr sz="1200">
                <a:solidFill>
                  <a:schemeClr val="dk1"/>
                </a:solidFill>
              </a:defRPr>
            </a:lvl8pPr>
            <a:lvl9pPr lvl="8" algn="ctr" rtl="0">
              <a:lnSpc>
                <a:spcPct val="100000"/>
              </a:lnSpc>
              <a:spcBef>
                <a:spcPts val="0"/>
              </a:spcBef>
              <a:spcAft>
                <a:spcPts val="0"/>
              </a:spcAft>
              <a:buClr>
                <a:schemeClr val="dk1"/>
              </a:buClr>
              <a:buSzPts val="900"/>
              <a:buNone/>
              <a:defRPr sz="1200">
                <a:solidFill>
                  <a:schemeClr val="dk1"/>
                </a:solidFill>
              </a:defRPr>
            </a:lvl9pPr>
          </a:lstStyle>
          <a:p>
            <a:endParaRPr/>
          </a:p>
        </p:txBody>
      </p:sp>
      <p:sp>
        <p:nvSpPr>
          <p:cNvPr id="22" name="Google Shape;22;p3"/>
          <p:cNvSpPr txBox="1">
            <a:spLocks noGrp="1"/>
          </p:cNvSpPr>
          <p:nvPr>
            <p:ph type="ctrTitle"/>
          </p:nvPr>
        </p:nvSpPr>
        <p:spPr>
          <a:xfrm>
            <a:off x="1536117" y="3120741"/>
            <a:ext cx="2128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100"/>
              <a:buNone/>
              <a:defRPr sz="1465">
                <a:solidFill>
                  <a:schemeClr val="dk1"/>
                </a:solidFill>
              </a:defRPr>
            </a:lvl1pPr>
            <a:lvl2pPr lvl="1" algn="ctr" rtl="0">
              <a:spcBef>
                <a:spcPts val="0"/>
              </a:spcBef>
              <a:spcAft>
                <a:spcPts val="0"/>
              </a:spcAft>
              <a:buClr>
                <a:schemeClr val="dk1"/>
              </a:buClr>
              <a:buSzPts val="1100"/>
              <a:buNone/>
              <a:defRPr sz="1465">
                <a:solidFill>
                  <a:schemeClr val="dk1"/>
                </a:solidFill>
              </a:defRPr>
            </a:lvl2pPr>
            <a:lvl3pPr lvl="2" algn="ctr" rtl="0">
              <a:spcBef>
                <a:spcPts val="0"/>
              </a:spcBef>
              <a:spcAft>
                <a:spcPts val="0"/>
              </a:spcAft>
              <a:buClr>
                <a:schemeClr val="dk1"/>
              </a:buClr>
              <a:buSzPts val="1100"/>
              <a:buNone/>
              <a:defRPr sz="1465">
                <a:solidFill>
                  <a:schemeClr val="dk1"/>
                </a:solidFill>
              </a:defRPr>
            </a:lvl3pPr>
            <a:lvl4pPr lvl="3" algn="ctr" rtl="0">
              <a:spcBef>
                <a:spcPts val="0"/>
              </a:spcBef>
              <a:spcAft>
                <a:spcPts val="0"/>
              </a:spcAft>
              <a:buClr>
                <a:schemeClr val="dk1"/>
              </a:buClr>
              <a:buSzPts val="1100"/>
              <a:buNone/>
              <a:defRPr sz="1465">
                <a:solidFill>
                  <a:schemeClr val="dk1"/>
                </a:solidFill>
              </a:defRPr>
            </a:lvl4pPr>
            <a:lvl5pPr lvl="4" algn="ctr" rtl="0">
              <a:spcBef>
                <a:spcPts val="0"/>
              </a:spcBef>
              <a:spcAft>
                <a:spcPts val="0"/>
              </a:spcAft>
              <a:buClr>
                <a:schemeClr val="dk1"/>
              </a:buClr>
              <a:buSzPts val="1100"/>
              <a:buNone/>
              <a:defRPr sz="1465">
                <a:solidFill>
                  <a:schemeClr val="dk1"/>
                </a:solidFill>
              </a:defRPr>
            </a:lvl5pPr>
            <a:lvl6pPr lvl="5" algn="ctr" rtl="0">
              <a:spcBef>
                <a:spcPts val="0"/>
              </a:spcBef>
              <a:spcAft>
                <a:spcPts val="0"/>
              </a:spcAft>
              <a:buClr>
                <a:schemeClr val="dk1"/>
              </a:buClr>
              <a:buSzPts val="1100"/>
              <a:buNone/>
              <a:defRPr sz="1465">
                <a:solidFill>
                  <a:schemeClr val="dk1"/>
                </a:solidFill>
              </a:defRPr>
            </a:lvl6pPr>
            <a:lvl7pPr lvl="6" algn="ctr" rtl="0">
              <a:spcBef>
                <a:spcPts val="0"/>
              </a:spcBef>
              <a:spcAft>
                <a:spcPts val="0"/>
              </a:spcAft>
              <a:buClr>
                <a:schemeClr val="dk1"/>
              </a:buClr>
              <a:buSzPts val="1100"/>
              <a:buNone/>
              <a:defRPr sz="1465">
                <a:solidFill>
                  <a:schemeClr val="dk1"/>
                </a:solidFill>
              </a:defRPr>
            </a:lvl7pPr>
            <a:lvl8pPr lvl="7" algn="ctr" rtl="0">
              <a:spcBef>
                <a:spcPts val="0"/>
              </a:spcBef>
              <a:spcAft>
                <a:spcPts val="0"/>
              </a:spcAft>
              <a:buClr>
                <a:schemeClr val="dk1"/>
              </a:buClr>
              <a:buSzPts val="1100"/>
              <a:buNone/>
              <a:defRPr sz="1465">
                <a:solidFill>
                  <a:schemeClr val="dk1"/>
                </a:solidFill>
              </a:defRPr>
            </a:lvl8pPr>
            <a:lvl9pPr lvl="8" algn="ctr" rtl="0">
              <a:spcBef>
                <a:spcPts val="0"/>
              </a:spcBef>
              <a:spcAft>
                <a:spcPts val="0"/>
              </a:spcAft>
              <a:buClr>
                <a:schemeClr val="dk1"/>
              </a:buClr>
              <a:buSzPts val="1100"/>
              <a:buNone/>
              <a:defRPr sz="1465">
                <a:solidFill>
                  <a:schemeClr val="dk1"/>
                </a:solidFill>
              </a:defRPr>
            </a:lvl9pPr>
          </a:lstStyle>
          <a:p>
            <a:endParaRPr/>
          </a:p>
        </p:txBody>
      </p:sp>
      <p:sp>
        <p:nvSpPr>
          <p:cNvPr id="23" name="Google Shape;23;p3"/>
          <p:cNvSpPr txBox="1">
            <a:spLocks noGrp="1"/>
          </p:cNvSpPr>
          <p:nvPr>
            <p:ph type="subTitle" idx="2"/>
          </p:nvPr>
        </p:nvSpPr>
        <p:spPr>
          <a:xfrm>
            <a:off x="4786000" y="3561533"/>
            <a:ext cx="2620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00"/>
              <a:buNone/>
              <a:defRPr sz="1200">
                <a:solidFill>
                  <a:schemeClr val="dk1"/>
                </a:solidFill>
              </a:defRPr>
            </a:lvl1pPr>
            <a:lvl2pPr lvl="1" algn="ctr" rtl="0">
              <a:lnSpc>
                <a:spcPct val="100000"/>
              </a:lnSpc>
              <a:spcBef>
                <a:spcPts val="0"/>
              </a:spcBef>
              <a:spcAft>
                <a:spcPts val="0"/>
              </a:spcAft>
              <a:buClr>
                <a:schemeClr val="dk1"/>
              </a:buClr>
              <a:buSzPts val="900"/>
              <a:buNone/>
              <a:defRPr sz="1200">
                <a:solidFill>
                  <a:schemeClr val="dk1"/>
                </a:solidFill>
              </a:defRPr>
            </a:lvl2pPr>
            <a:lvl3pPr lvl="2" algn="ctr" rtl="0">
              <a:lnSpc>
                <a:spcPct val="100000"/>
              </a:lnSpc>
              <a:spcBef>
                <a:spcPts val="0"/>
              </a:spcBef>
              <a:spcAft>
                <a:spcPts val="0"/>
              </a:spcAft>
              <a:buClr>
                <a:schemeClr val="dk1"/>
              </a:buClr>
              <a:buSzPts val="900"/>
              <a:buNone/>
              <a:defRPr sz="1200">
                <a:solidFill>
                  <a:schemeClr val="dk1"/>
                </a:solidFill>
              </a:defRPr>
            </a:lvl3pPr>
            <a:lvl4pPr lvl="3" algn="ctr" rtl="0">
              <a:lnSpc>
                <a:spcPct val="100000"/>
              </a:lnSpc>
              <a:spcBef>
                <a:spcPts val="0"/>
              </a:spcBef>
              <a:spcAft>
                <a:spcPts val="0"/>
              </a:spcAft>
              <a:buClr>
                <a:schemeClr val="dk1"/>
              </a:buClr>
              <a:buSzPts val="900"/>
              <a:buNone/>
              <a:defRPr sz="1200">
                <a:solidFill>
                  <a:schemeClr val="dk1"/>
                </a:solidFill>
              </a:defRPr>
            </a:lvl4pPr>
            <a:lvl5pPr lvl="4" algn="ctr" rtl="0">
              <a:lnSpc>
                <a:spcPct val="100000"/>
              </a:lnSpc>
              <a:spcBef>
                <a:spcPts val="0"/>
              </a:spcBef>
              <a:spcAft>
                <a:spcPts val="0"/>
              </a:spcAft>
              <a:buClr>
                <a:schemeClr val="dk1"/>
              </a:buClr>
              <a:buSzPts val="900"/>
              <a:buNone/>
              <a:defRPr sz="1200">
                <a:solidFill>
                  <a:schemeClr val="dk1"/>
                </a:solidFill>
              </a:defRPr>
            </a:lvl5pPr>
            <a:lvl6pPr lvl="5" algn="ctr" rtl="0">
              <a:lnSpc>
                <a:spcPct val="100000"/>
              </a:lnSpc>
              <a:spcBef>
                <a:spcPts val="0"/>
              </a:spcBef>
              <a:spcAft>
                <a:spcPts val="0"/>
              </a:spcAft>
              <a:buClr>
                <a:schemeClr val="dk1"/>
              </a:buClr>
              <a:buSzPts val="900"/>
              <a:buNone/>
              <a:defRPr sz="1200">
                <a:solidFill>
                  <a:schemeClr val="dk1"/>
                </a:solidFill>
              </a:defRPr>
            </a:lvl6pPr>
            <a:lvl7pPr lvl="6" algn="ctr" rtl="0">
              <a:lnSpc>
                <a:spcPct val="100000"/>
              </a:lnSpc>
              <a:spcBef>
                <a:spcPts val="0"/>
              </a:spcBef>
              <a:spcAft>
                <a:spcPts val="0"/>
              </a:spcAft>
              <a:buClr>
                <a:schemeClr val="dk1"/>
              </a:buClr>
              <a:buSzPts val="900"/>
              <a:buNone/>
              <a:defRPr sz="1200">
                <a:solidFill>
                  <a:schemeClr val="dk1"/>
                </a:solidFill>
              </a:defRPr>
            </a:lvl7pPr>
            <a:lvl8pPr lvl="7" algn="ctr" rtl="0">
              <a:lnSpc>
                <a:spcPct val="100000"/>
              </a:lnSpc>
              <a:spcBef>
                <a:spcPts val="0"/>
              </a:spcBef>
              <a:spcAft>
                <a:spcPts val="0"/>
              </a:spcAft>
              <a:buClr>
                <a:schemeClr val="dk1"/>
              </a:buClr>
              <a:buSzPts val="900"/>
              <a:buNone/>
              <a:defRPr sz="1200">
                <a:solidFill>
                  <a:schemeClr val="dk1"/>
                </a:solidFill>
              </a:defRPr>
            </a:lvl8pPr>
            <a:lvl9pPr lvl="8" algn="ctr" rtl="0">
              <a:lnSpc>
                <a:spcPct val="100000"/>
              </a:lnSpc>
              <a:spcBef>
                <a:spcPts val="0"/>
              </a:spcBef>
              <a:spcAft>
                <a:spcPts val="0"/>
              </a:spcAft>
              <a:buClr>
                <a:schemeClr val="dk1"/>
              </a:buClr>
              <a:buSzPts val="900"/>
              <a:buNone/>
              <a:defRPr sz="1200">
                <a:solidFill>
                  <a:schemeClr val="dk1"/>
                </a:solidFill>
              </a:defRPr>
            </a:lvl9pPr>
          </a:lstStyle>
          <a:p>
            <a:endParaRPr/>
          </a:p>
        </p:txBody>
      </p:sp>
      <p:sp>
        <p:nvSpPr>
          <p:cNvPr id="24" name="Google Shape;24;p3"/>
          <p:cNvSpPr txBox="1">
            <a:spLocks noGrp="1"/>
          </p:cNvSpPr>
          <p:nvPr>
            <p:ph type="ctrTitle" idx="3"/>
          </p:nvPr>
        </p:nvSpPr>
        <p:spPr>
          <a:xfrm>
            <a:off x="5031784" y="3120741"/>
            <a:ext cx="2128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100"/>
              <a:buNone/>
              <a:defRPr sz="1465">
                <a:solidFill>
                  <a:schemeClr val="dk1"/>
                </a:solidFill>
              </a:defRPr>
            </a:lvl1pPr>
            <a:lvl2pPr lvl="1" algn="ctr" rtl="0">
              <a:spcBef>
                <a:spcPts val="0"/>
              </a:spcBef>
              <a:spcAft>
                <a:spcPts val="0"/>
              </a:spcAft>
              <a:buClr>
                <a:schemeClr val="dk1"/>
              </a:buClr>
              <a:buSzPts val="1100"/>
              <a:buNone/>
              <a:defRPr sz="1465">
                <a:solidFill>
                  <a:schemeClr val="dk1"/>
                </a:solidFill>
              </a:defRPr>
            </a:lvl2pPr>
            <a:lvl3pPr lvl="2" algn="ctr" rtl="0">
              <a:spcBef>
                <a:spcPts val="0"/>
              </a:spcBef>
              <a:spcAft>
                <a:spcPts val="0"/>
              </a:spcAft>
              <a:buClr>
                <a:schemeClr val="dk1"/>
              </a:buClr>
              <a:buSzPts val="1100"/>
              <a:buNone/>
              <a:defRPr sz="1465">
                <a:solidFill>
                  <a:schemeClr val="dk1"/>
                </a:solidFill>
              </a:defRPr>
            </a:lvl3pPr>
            <a:lvl4pPr lvl="3" algn="ctr" rtl="0">
              <a:spcBef>
                <a:spcPts val="0"/>
              </a:spcBef>
              <a:spcAft>
                <a:spcPts val="0"/>
              </a:spcAft>
              <a:buClr>
                <a:schemeClr val="dk1"/>
              </a:buClr>
              <a:buSzPts val="1100"/>
              <a:buNone/>
              <a:defRPr sz="1465">
                <a:solidFill>
                  <a:schemeClr val="dk1"/>
                </a:solidFill>
              </a:defRPr>
            </a:lvl4pPr>
            <a:lvl5pPr lvl="4" algn="ctr" rtl="0">
              <a:spcBef>
                <a:spcPts val="0"/>
              </a:spcBef>
              <a:spcAft>
                <a:spcPts val="0"/>
              </a:spcAft>
              <a:buClr>
                <a:schemeClr val="dk1"/>
              </a:buClr>
              <a:buSzPts val="1100"/>
              <a:buNone/>
              <a:defRPr sz="1465">
                <a:solidFill>
                  <a:schemeClr val="dk1"/>
                </a:solidFill>
              </a:defRPr>
            </a:lvl5pPr>
            <a:lvl6pPr lvl="5" algn="ctr" rtl="0">
              <a:spcBef>
                <a:spcPts val="0"/>
              </a:spcBef>
              <a:spcAft>
                <a:spcPts val="0"/>
              </a:spcAft>
              <a:buClr>
                <a:schemeClr val="dk1"/>
              </a:buClr>
              <a:buSzPts val="1100"/>
              <a:buNone/>
              <a:defRPr sz="1465">
                <a:solidFill>
                  <a:schemeClr val="dk1"/>
                </a:solidFill>
              </a:defRPr>
            </a:lvl6pPr>
            <a:lvl7pPr lvl="6" algn="ctr" rtl="0">
              <a:spcBef>
                <a:spcPts val="0"/>
              </a:spcBef>
              <a:spcAft>
                <a:spcPts val="0"/>
              </a:spcAft>
              <a:buClr>
                <a:schemeClr val="dk1"/>
              </a:buClr>
              <a:buSzPts val="1100"/>
              <a:buNone/>
              <a:defRPr sz="1465">
                <a:solidFill>
                  <a:schemeClr val="dk1"/>
                </a:solidFill>
              </a:defRPr>
            </a:lvl7pPr>
            <a:lvl8pPr lvl="7" algn="ctr" rtl="0">
              <a:spcBef>
                <a:spcPts val="0"/>
              </a:spcBef>
              <a:spcAft>
                <a:spcPts val="0"/>
              </a:spcAft>
              <a:buClr>
                <a:schemeClr val="dk1"/>
              </a:buClr>
              <a:buSzPts val="1100"/>
              <a:buNone/>
              <a:defRPr sz="1465">
                <a:solidFill>
                  <a:schemeClr val="dk1"/>
                </a:solidFill>
              </a:defRPr>
            </a:lvl8pPr>
            <a:lvl9pPr lvl="8" algn="ctr" rtl="0">
              <a:spcBef>
                <a:spcPts val="0"/>
              </a:spcBef>
              <a:spcAft>
                <a:spcPts val="0"/>
              </a:spcAft>
              <a:buClr>
                <a:schemeClr val="dk1"/>
              </a:buClr>
              <a:buSzPts val="1100"/>
              <a:buNone/>
              <a:defRPr sz="1465">
                <a:solidFill>
                  <a:schemeClr val="dk1"/>
                </a:solidFill>
              </a:defRPr>
            </a:lvl9pPr>
          </a:lstStyle>
          <a:p>
            <a:endParaRPr/>
          </a:p>
        </p:txBody>
      </p:sp>
      <p:sp>
        <p:nvSpPr>
          <p:cNvPr id="25" name="Google Shape;25;p3"/>
          <p:cNvSpPr txBox="1">
            <a:spLocks noGrp="1"/>
          </p:cNvSpPr>
          <p:nvPr>
            <p:ph type="subTitle" idx="4"/>
          </p:nvPr>
        </p:nvSpPr>
        <p:spPr>
          <a:xfrm>
            <a:off x="8352701" y="3561533"/>
            <a:ext cx="2620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00"/>
              <a:buNone/>
              <a:defRPr sz="1200">
                <a:solidFill>
                  <a:schemeClr val="dk1"/>
                </a:solidFill>
              </a:defRPr>
            </a:lvl1pPr>
            <a:lvl2pPr lvl="1" algn="ctr" rtl="0">
              <a:lnSpc>
                <a:spcPct val="100000"/>
              </a:lnSpc>
              <a:spcBef>
                <a:spcPts val="0"/>
              </a:spcBef>
              <a:spcAft>
                <a:spcPts val="0"/>
              </a:spcAft>
              <a:buClr>
                <a:schemeClr val="dk1"/>
              </a:buClr>
              <a:buSzPts val="900"/>
              <a:buNone/>
              <a:defRPr sz="1200">
                <a:solidFill>
                  <a:schemeClr val="dk1"/>
                </a:solidFill>
              </a:defRPr>
            </a:lvl2pPr>
            <a:lvl3pPr lvl="2" algn="ctr" rtl="0">
              <a:lnSpc>
                <a:spcPct val="100000"/>
              </a:lnSpc>
              <a:spcBef>
                <a:spcPts val="0"/>
              </a:spcBef>
              <a:spcAft>
                <a:spcPts val="0"/>
              </a:spcAft>
              <a:buClr>
                <a:schemeClr val="dk1"/>
              </a:buClr>
              <a:buSzPts val="900"/>
              <a:buNone/>
              <a:defRPr sz="1200">
                <a:solidFill>
                  <a:schemeClr val="dk1"/>
                </a:solidFill>
              </a:defRPr>
            </a:lvl3pPr>
            <a:lvl4pPr lvl="3" algn="ctr" rtl="0">
              <a:lnSpc>
                <a:spcPct val="100000"/>
              </a:lnSpc>
              <a:spcBef>
                <a:spcPts val="0"/>
              </a:spcBef>
              <a:spcAft>
                <a:spcPts val="0"/>
              </a:spcAft>
              <a:buClr>
                <a:schemeClr val="dk1"/>
              </a:buClr>
              <a:buSzPts val="900"/>
              <a:buNone/>
              <a:defRPr sz="1200">
                <a:solidFill>
                  <a:schemeClr val="dk1"/>
                </a:solidFill>
              </a:defRPr>
            </a:lvl4pPr>
            <a:lvl5pPr lvl="4" algn="ctr" rtl="0">
              <a:lnSpc>
                <a:spcPct val="100000"/>
              </a:lnSpc>
              <a:spcBef>
                <a:spcPts val="0"/>
              </a:spcBef>
              <a:spcAft>
                <a:spcPts val="0"/>
              </a:spcAft>
              <a:buClr>
                <a:schemeClr val="dk1"/>
              </a:buClr>
              <a:buSzPts val="900"/>
              <a:buNone/>
              <a:defRPr sz="1200">
                <a:solidFill>
                  <a:schemeClr val="dk1"/>
                </a:solidFill>
              </a:defRPr>
            </a:lvl5pPr>
            <a:lvl6pPr lvl="5" algn="ctr" rtl="0">
              <a:lnSpc>
                <a:spcPct val="100000"/>
              </a:lnSpc>
              <a:spcBef>
                <a:spcPts val="0"/>
              </a:spcBef>
              <a:spcAft>
                <a:spcPts val="0"/>
              </a:spcAft>
              <a:buClr>
                <a:schemeClr val="dk1"/>
              </a:buClr>
              <a:buSzPts val="900"/>
              <a:buNone/>
              <a:defRPr sz="1200">
                <a:solidFill>
                  <a:schemeClr val="dk1"/>
                </a:solidFill>
              </a:defRPr>
            </a:lvl6pPr>
            <a:lvl7pPr lvl="6" algn="ctr" rtl="0">
              <a:lnSpc>
                <a:spcPct val="100000"/>
              </a:lnSpc>
              <a:spcBef>
                <a:spcPts val="0"/>
              </a:spcBef>
              <a:spcAft>
                <a:spcPts val="0"/>
              </a:spcAft>
              <a:buClr>
                <a:schemeClr val="dk1"/>
              </a:buClr>
              <a:buSzPts val="900"/>
              <a:buNone/>
              <a:defRPr sz="1200">
                <a:solidFill>
                  <a:schemeClr val="dk1"/>
                </a:solidFill>
              </a:defRPr>
            </a:lvl7pPr>
            <a:lvl8pPr lvl="7" algn="ctr" rtl="0">
              <a:lnSpc>
                <a:spcPct val="100000"/>
              </a:lnSpc>
              <a:spcBef>
                <a:spcPts val="0"/>
              </a:spcBef>
              <a:spcAft>
                <a:spcPts val="0"/>
              </a:spcAft>
              <a:buClr>
                <a:schemeClr val="dk1"/>
              </a:buClr>
              <a:buSzPts val="900"/>
              <a:buNone/>
              <a:defRPr sz="1200">
                <a:solidFill>
                  <a:schemeClr val="dk1"/>
                </a:solidFill>
              </a:defRPr>
            </a:lvl8pPr>
            <a:lvl9pPr lvl="8" algn="ctr" rtl="0">
              <a:lnSpc>
                <a:spcPct val="100000"/>
              </a:lnSpc>
              <a:spcBef>
                <a:spcPts val="0"/>
              </a:spcBef>
              <a:spcAft>
                <a:spcPts val="0"/>
              </a:spcAft>
              <a:buClr>
                <a:schemeClr val="dk1"/>
              </a:buClr>
              <a:buSzPts val="900"/>
              <a:buNone/>
              <a:defRPr sz="1200">
                <a:solidFill>
                  <a:schemeClr val="dk1"/>
                </a:solidFill>
              </a:defRPr>
            </a:lvl9pPr>
          </a:lstStyle>
          <a:p>
            <a:endParaRPr/>
          </a:p>
        </p:txBody>
      </p:sp>
      <p:sp>
        <p:nvSpPr>
          <p:cNvPr id="26" name="Google Shape;26;p3"/>
          <p:cNvSpPr txBox="1">
            <a:spLocks noGrp="1"/>
          </p:cNvSpPr>
          <p:nvPr>
            <p:ph type="ctrTitle" idx="5"/>
          </p:nvPr>
        </p:nvSpPr>
        <p:spPr>
          <a:xfrm>
            <a:off x="8598501" y="3120741"/>
            <a:ext cx="2128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100"/>
              <a:buNone/>
              <a:defRPr sz="1465">
                <a:solidFill>
                  <a:schemeClr val="dk1"/>
                </a:solidFill>
              </a:defRPr>
            </a:lvl1pPr>
            <a:lvl2pPr lvl="1" algn="ctr" rtl="0">
              <a:spcBef>
                <a:spcPts val="0"/>
              </a:spcBef>
              <a:spcAft>
                <a:spcPts val="0"/>
              </a:spcAft>
              <a:buClr>
                <a:schemeClr val="dk1"/>
              </a:buClr>
              <a:buSzPts val="1100"/>
              <a:buNone/>
              <a:defRPr sz="1465">
                <a:solidFill>
                  <a:schemeClr val="dk1"/>
                </a:solidFill>
              </a:defRPr>
            </a:lvl2pPr>
            <a:lvl3pPr lvl="2" algn="ctr" rtl="0">
              <a:spcBef>
                <a:spcPts val="0"/>
              </a:spcBef>
              <a:spcAft>
                <a:spcPts val="0"/>
              </a:spcAft>
              <a:buClr>
                <a:schemeClr val="dk1"/>
              </a:buClr>
              <a:buSzPts val="1100"/>
              <a:buNone/>
              <a:defRPr sz="1465">
                <a:solidFill>
                  <a:schemeClr val="dk1"/>
                </a:solidFill>
              </a:defRPr>
            </a:lvl3pPr>
            <a:lvl4pPr lvl="3" algn="ctr" rtl="0">
              <a:spcBef>
                <a:spcPts val="0"/>
              </a:spcBef>
              <a:spcAft>
                <a:spcPts val="0"/>
              </a:spcAft>
              <a:buClr>
                <a:schemeClr val="dk1"/>
              </a:buClr>
              <a:buSzPts val="1100"/>
              <a:buNone/>
              <a:defRPr sz="1465">
                <a:solidFill>
                  <a:schemeClr val="dk1"/>
                </a:solidFill>
              </a:defRPr>
            </a:lvl4pPr>
            <a:lvl5pPr lvl="4" algn="ctr" rtl="0">
              <a:spcBef>
                <a:spcPts val="0"/>
              </a:spcBef>
              <a:spcAft>
                <a:spcPts val="0"/>
              </a:spcAft>
              <a:buClr>
                <a:schemeClr val="dk1"/>
              </a:buClr>
              <a:buSzPts val="1100"/>
              <a:buNone/>
              <a:defRPr sz="1465">
                <a:solidFill>
                  <a:schemeClr val="dk1"/>
                </a:solidFill>
              </a:defRPr>
            </a:lvl5pPr>
            <a:lvl6pPr lvl="5" algn="ctr" rtl="0">
              <a:spcBef>
                <a:spcPts val="0"/>
              </a:spcBef>
              <a:spcAft>
                <a:spcPts val="0"/>
              </a:spcAft>
              <a:buClr>
                <a:schemeClr val="dk1"/>
              </a:buClr>
              <a:buSzPts val="1100"/>
              <a:buNone/>
              <a:defRPr sz="1465">
                <a:solidFill>
                  <a:schemeClr val="dk1"/>
                </a:solidFill>
              </a:defRPr>
            </a:lvl6pPr>
            <a:lvl7pPr lvl="6" algn="ctr" rtl="0">
              <a:spcBef>
                <a:spcPts val="0"/>
              </a:spcBef>
              <a:spcAft>
                <a:spcPts val="0"/>
              </a:spcAft>
              <a:buClr>
                <a:schemeClr val="dk1"/>
              </a:buClr>
              <a:buSzPts val="1100"/>
              <a:buNone/>
              <a:defRPr sz="1465">
                <a:solidFill>
                  <a:schemeClr val="dk1"/>
                </a:solidFill>
              </a:defRPr>
            </a:lvl7pPr>
            <a:lvl8pPr lvl="7" algn="ctr" rtl="0">
              <a:spcBef>
                <a:spcPts val="0"/>
              </a:spcBef>
              <a:spcAft>
                <a:spcPts val="0"/>
              </a:spcAft>
              <a:buClr>
                <a:schemeClr val="dk1"/>
              </a:buClr>
              <a:buSzPts val="1100"/>
              <a:buNone/>
              <a:defRPr sz="1465">
                <a:solidFill>
                  <a:schemeClr val="dk1"/>
                </a:solidFill>
              </a:defRPr>
            </a:lvl8pPr>
            <a:lvl9pPr lvl="8" algn="ctr" rtl="0">
              <a:spcBef>
                <a:spcPts val="0"/>
              </a:spcBef>
              <a:spcAft>
                <a:spcPts val="0"/>
              </a:spcAft>
              <a:buClr>
                <a:schemeClr val="dk1"/>
              </a:buClr>
              <a:buSzPts val="1100"/>
              <a:buNone/>
              <a:defRPr sz="1465">
                <a:solidFill>
                  <a:schemeClr val="dk1"/>
                </a:solidFill>
              </a:defRPr>
            </a:lvl9pPr>
          </a:lstStyle>
          <a:p>
            <a:endParaRPr/>
          </a:p>
        </p:txBody>
      </p:sp>
      <p:sp>
        <p:nvSpPr>
          <p:cNvPr id="27" name="Google Shape;27;p3"/>
          <p:cNvSpPr txBox="1">
            <a:spLocks noGrp="1"/>
          </p:cNvSpPr>
          <p:nvPr>
            <p:ph type="subTitle" idx="6"/>
          </p:nvPr>
        </p:nvSpPr>
        <p:spPr>
          <a:xfrm>
            <a:off x="3028015" y="5374800"/>
            <a:ext cx="2620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00"/>
              <a:buNone/>
              <a:defRPr sz="1200">
                <a:solidFill>
                  <a:schemeClr val="dk1"/>
                </a:solidFill>
              </a:defRPr>
            </a:lvl1pPr>
            <a:lvl2pPr lvl="1" algn="ctr" rtl="0">
              <a:lnSpc>
                <a:spcPct val="100000"/>
              </a:lnSpc>
              <a:spcBef>
                <a:spcPts val="0"/>
              </a:spcBef>
              <a:spcAft>
                <a:spcPts val="0"/>
              </a:spcAft>
              <a:buClr>
                <a:schemeClr val="dk1"/>
              </a:buClr>
              <a:buSzPts val="900"/>
              <a:buNone/>
              <a:defRPr sz="1200">
                <a:solidFill>
                  <a:schemeClr val="dk1"/>
                </a:solidFill>
              </a:defRPr>
            </a:lvl2pPr>
            <a:lvl3pPr lvl="2" algn="ctr" rtl="0">
              <a:lnSpc>
                <a:spcPct val="100000"/>
              </a:lnSpc>
              <a:spcBef>
                <a:spcPts val="0"/>
              </a:spcBef>
              <a:spcAft>
                <a:spcPts val="0"/>
              </a:spcAft>
              <a:buClr>
                <a:schemeClr val="dk1"/>
              </a:buClr>
              <a:buSzPts val="900"/>
              <a:buNone/>
              <a:defRPr sz="1200">
                <a:solidFill>
                  <a:schemeClr val="dk1"/>
                </a:solidFill>
              </a:defRPr>
            </a:lvl3pPr>
            <a:lvl4pPr lvl="3" algn="ctr" rtl="0">
              <a:lnSpc>
                <a:spcPct val="100000"/>
              </a:lnSpc>
              <a:spcBef>
                <a:spcPts val="0"/>
              </a:spcBef>
              <a:spcAft>
                <a:spcPts val="0"/>
              </a:spcAft>
              <a:buClr>
                <a:schemeClr val="dk1"/>
              </a:buClr>
              <a:buSzPts val="900"/>
              <a:buNone/>
              <a:defRPr sz="1200">
                <a:solidFill>
                  <a:schemeClr val="dk1"/>
                </a:solidFill>
              </a:defRPr>
            </a:lvl4pPr>
            <a:lvl5pPr lvl="4" algn="ctr" rtl="0">
              <a:lnSpc>
                <a:spcPct val="100000"/>
              </a:lnSpc>
              <a:spcBef>
                <a:spcPts val="0"/>
              </a:spcBef>
              <a:spcAft>
                <a:spcPts val="0"/>
              </a:spcAft>
              <a:buClr>
                <a:schemeClr val="dk1"/>
              </a:buClr>
              <a:buSzPts val="900"/>
              <a:buNone/>
              <a:defRPr sz="1200">
                <a:solidFill>
                  <a:schemeClr val="dk1"/>
                </a:solidFill>
              </a:defRPr>
            </a:lvl5pPr>
            <a:lvl6pPr lvl="5" algn="ctr" rtl="0">
              <a:lnSpc>
                <a:spcPct val="100000"/>
              </a:lnSpc>
              <a:spcBef>
                <a:spcPts val="0"/>
              </a:spcBef>
              <a:spcAft>
                <a:spcPts val="0"/>
              </a:spcAft>
              <a:buClr>
                <a:schemeClr val="dk1"/>
              </a:buClr>
              <a:buSzPts val="900"/>
              <a:buNone/>
              <a:defRPr sz="1200">
                <a:solidFill>
                  <a:schemeClr val="dk1"/>
                </a:solidFill>
              </a:defRPr>
            </a:lvl6pPr>
            <a:lvl7pPr lvl="6" algn="ctr" rtl="0">
              <a:lnSpc>
                <a:spcPct val="100000"/>
              </a:lnSpc>
              <a:spcBef>
                <a:spcPts val="0"/>
              </a:spcBef>
              <a:spcAft>
                <a:spcPts val="0"/>
              </a:spcAft>
              <a:buClr>
                <a:schemeClr val="dk1"/>
              </a:buClr>
              <a:buSzPts val="900"/>
              <a:buNone/>
              <a:defRPr sz="1200">
                <a:solidFill>
                  <a:schemeClr val="dk1"/>
                </a:solidFill>
              </a:defRPr>
            </a:lvl7pPr>
            <a:lvl8pPr lvl="7" algn="ctr" rtl="0">
              <a:lnSpc>
                <a:spcPct val="100000"/>
              </a:lnSpc>
              <a:spcBef>
                <a:spcPts val="0"/>
              </a:spcBef>
              <a:spcAft>
                <a:spcPts val="0"/>
              </a:spcAft>
              <a:buClr>
                <a:schemeClr val="dk1"/>
              </a:buClr>
              <a:buSzPts val="900"/>
              <a:buNone/>
              <a:defRPr sz="1200">
                <a:solidFill>
                  <a:schemeClr val="dk1"/>
                </a:solidFill>
              </a:defRPr>
            </a:lvl8pPr>
            <a:lvl9pPr lvl="8" algn="ctr" rtl="0">
              <a:lnSpc>
                <a:spcPct val="100000"/>
              </a:lnSpc>
              <a:spcBef>
                <a:spcPts val="0"/>
              </a:spcBef>
              <a:spcAft>
                <a:spcPts val="0"/>
              </a:spcAft>
              <a:buClr>
                <a:schemeClr val="dk1"/>
              </a:buClr>
              <a:buSzPts val="900"/>
              <a:buNone/>
              <a:defRPr sz="1200">
                <a:solidFill>
                  <a:schemeClr val="dk1"/>
                </a:solidFill>
              </a:defRPr>
            </a:lvl9pPr>
          </a:lstStyle>
          <a:p>
            <a:endParaRPr/>
          </a:p>
        </p:txBody>
      </p:sp>
      <p:sp>
        <p:nvSpPr>
          <p:cNvPr id="28" name="Google Shape;28;p3"/>
          <p:cNvSpPr txBox="1">
            <a:spLocks noGrp="1"/>
          </p:cNvSpPr>
          <p:nvPr>
            <p:ph type="ctrTitle" idx="7"/>
          </p:nvPr>
        </p:nvSpPr>
        <p:spPr>
          <a:xfrm>
            <a:off x="3273815" y="4934008"/>
            <a:ext cx="2128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100"/>
              <a:buNone/>
              <a:defRPr sz="1465">
                <a:solidFill>
                  <a:schemeClr val="dk1"/>
                </a:solidFill>
              </a:defRPr>
            </a:lvl1pPr>
            <a:lvl2pPr lvl="1" algn="ctr" rtl="0">
              <a:spcBef>
                <a:spcPts val="0"/>
              </a:spcBef>
              <a:spcAft>
                <a:spcPts val="0"/>
              </a:spcAft>
              <a:buClr>
                <a:schemeClr val="dk1"/>
              </a:buClr>
              <a:buSzPts val="1100"/>
              <a:buNone/>
              <a:defRPr sz="1465">
                <a:solidFill>
                  <a:schemeClr val="dk1"/>
                </a:solidFill>
              </a:defRPr>
            </a:lvl2pPr>
            <a:lvl3pPr lvl="2" algn="ctr" rtl="0">
              <a:spcBef>
                <a:spcPts val="0"/>
              </a:spcBef>
              <a:spcAft>
                <a:spcPts val="0"/>
              </a:spcAft>
              <a:buClr>
                <a:schemeClr val="dk1"/>
              </a:buClr>
              <a:buSzPts val="1100"/>
              <a:buNone/>
              <a:defRPr sz="1465">
                <a:solidFill>
                  <a:schemeClr val="dk1"/>
                </a:solidFill>
              </a:defRPr>
            </a:lvl3pPr>
            <a:lvl4pPr lvl="3" algn="ctr" rtl="0">
              <a:spcBef>
                <a:spcPts val="0"/>
              </a:spcBef>
              <a:spcAft>
                <a:spcPts val="0"/>
              </a:spcAft>
              <a:buClr>
                <a:schemeClr val="dk1"/>
              </a:buClr>
              <a:buSzPts val="1100"/>
              <a:buNone/>
              <a:defRPr sz="1465">
                <a:solidFill>
                  <a:schemeClr val="dk1"/>
                </a:solidFill>
              </a:defRPr>
            </a:lvl4pPr>
            <a:lvl5pPr lvl="4" algn="ctr" rtl="0">
              <a:spcBef>
                <a:spcPts val="0"/>
              </a:spcBef>
              <a:spcAft>
                <a:spcPts val="0"/>
              </a:spcAft>
              <a:buClr>
                <a:schemeClr val="dk1"/>
              </a:buClr>
              <a:buSzPts val="1100"/>
              <a:buNone/>
              <a:defRPr sz="1465">
                <a:solidFill>
                  <a:schemeClr val="dk1"/>
                </a:solidFill>
              </a:defRPr>
            </a:lvl5pPr>
            <a:lvl6pPr lvl="5" algn="ctr" rtl="0">
              <a:spcBef>
                <a:spcPts val="0"/>
              </a:spcBef>
              <a:spcAft>
                <a:spcPts val="0"/>
              </a:spcAft>
              <a:buClr>
                <a:schemeClr val="dk1"/>
              </a:buClr>
              <a:buSzPts val="1100"/>
              <a:buNone/>
              <a:defRPr sz="1465">
                <a:solidFill>
                  <a:schemeClr val="dk1"/>
                </a:solidFill>
              </a:defRPr>
            </a:lvl6pPr>
            <a:lvl7pPr lvl="6" algn="ctr" rtl="0">
              <a:spcBef>
                <a:spcPts val="0"/>
              </a:spcBef>
              <a:spcAft>
                <a:spcPts val="0"/>
              </a:spcAft>
              <a:buClr>
                <a:schemeClr val="dk1"/>
              </a:buClr>
              <a:buSzPts val="1100"/>
              <a:buNone/>
              <a:defRPr sz="1465">
                <a:solidFill>
                  <a:schemeClr val="dk1"/>
                </a:solidFill>
              </a:defRPr>
            </a:lvl7pPr>
            <a:lvl8pPr lvl="7" algn="ctr" rtl="0">
              <a:spcBef>
                <a:spcPts val="0"/>
              </a:spcBef>
              <a:spcAft>
                <a:spcPts val="0"/>
              </a:spcAft>
              <a:buClr>
                <a:schemeClr val="dk1"/>
              </a:buClr>
              <a:buSzPts val="1100"/>
              <a:buNone/>
              <a:defRPr sz="1465">
                <a:solidFill>
                  <a:schemeClr val="dk1"/>
                </a:solidFill>
              </a:defRPr>
            </a:lvl8pPr>
            <a:lvl9pPr lvl="8" algn="ctr" rtl="0">
              <a:spcBef>
                <a:spcPts val="0"/>
              </a:spcBef>
              <a:spcAft>
                <a:spcPts val="0"/>
              </a:spcAft>
              <a:buClr>
                <a:schemeClr val="dk1"/>
              </a:buClr>
              <a:buSzPts val="1100"/>
              <a:buNone/>
              <a:defRPr sz="1465">
                <a:solidFill>
                  <a:schemeClr val="dk1"/>
                </a:solidFill>
              </a:defRPr>
            </a:lvl9pPr>
          </a:lstStyle>
          <a:p>
            <a:endParaRPr/>
          </a:p>
        </p:txBody>
      </p:sp>
      <p:sp>
        <p:nvSpPr>
          <p:cNvPr id="29" name="Google Shape;29;p3"/>
          <p:cNvSpPr txBox="1">
            <a:spLocks noGrp="1"/>
          </p:cNvSpPr>
          <p:nvPr>
            <p:ph type="subTitle" idx="8"/>
          </p:nvPr>
        </p:nvSpPr>
        <p:spPr>
          <a:xfrm>
            <a:off x="6523699" y="5374800"/>
            <a:ext cx="2620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00"/>
              <a:buNone/>
              <a:defRPr sz="1200">
                <a:solidFill>
                  <a:schemeClr val="dk1"/>
                </a:solidFill>
              </a:defRPr>
            </a:lvl1pPr>
            <a:lvl2pPr lvl="1" algn="ctr" rtl="0">
              <a:lnSpc>
                <a:spcPct val="100000"/>
              </a:lnSpc>
              <a:spcBef>
                <a:spcPts val="0"/>
              </a:spcBef>
              <a:spcAft>
                <a:spcPts val="0"/>
              </a:spcAft>
              <a:buClr>
                <a:schemeClr val="dk1"/>
              </a:buClr>
              <a:buSzPts val="900"/>
              <a:buNone/>
              <a:defRPr sz="1200">
                <a:solidFill>
                  <a:schemeClr val="dk1"/>
                </a:solidFill>
              </a:defRPr>
            </a:lvl2pPr>
            <a:lvl3pPr lvl="2" algn="ctr" rtl="0">
              <a:lnSpc>
                <a:spcPct val="100000"/>
              </a:lnSpc>
              <a:spcBef>
                <a:spcPts val="0"/>
              </a:spcBef>
              <a:spcAft>
                <a:spcPts val="0"/>
              </a:spcAft>
              <a:buClr>
                <a:schemeClr val="dk1"/>
              </a:buClr>
              <a:buSzPts val="900"/>
              <a:buNone/>
              <a:defRPr sz="1200">
                <a:solidFill>
                  <a:schemeClr val="dk1"/>
                </a:solidFill>
              </a:defRPr>
            </a:lvl3pPr>
            <a:lvl4pPr lvl="3" algn="ctr" rtl="0">
              <a:lnSpc>
                <a:spcPct val="100000"/>
              </a:lnSpc>
              <a:spcBef>
                <a:spcPts val="0"/>
              </a:spcBef>
              <a:spcAft>
                <a:spcPts val="0"/>
              </a:spcAft>
              <a:buClr>
                <a:schemeClr val="dk1"/>
              </a:buClr>
              <a:buSzPts val="900"/>
              <a:buNone/>
              <a:defRPr sz="1200">
                <a:solidFill>
                  <a:schemeClr val="dk1"/>
                </a:solidFill>
              </a:defRPr>
            </a:lvl4pPr>
            <a:lvl5pPr lvl="4" algn="ctr" rtl="0">
              <a:lnSpc>
                <a:spcPct val="100000"/>
              </a:lnSpc>
              <a:spcBef>
                <a:spcPts val="0"/>
              </a:spcBef>
              <a:spcAft>
                <a:spcPts val="0"/>
              </a:spcAft>
              <a:buClr>
                <a:schemeClr val="dk1"/>
              </a:buClr>
              <a:buSzPts val="900"/>
              <a:buNone/>
              <a:defRPr sz="1200">
                <a:solidFill>
                  <a:schemeClr val="dk1"/>
                </a:solidFill>
              </a:defRPr>
            </a:lvl5pPr>
            <a:lvl6pPr lvl="5" algn="ctr" rtl="0">
              <a:lnSpc>
                <a:spcPct val="100000"/>
              </a:lnSpc>
              <a:spcBef>
                <a:spcPts val="0"/>
              </a:spcBef>
              <a:spcAft>
                <a:spcPts val="0"/>
              </a:spcAft>
              <a:buClr>
                <a:schemeClr val="dk1"/>
              </a:buClr>
              <a:buSzPts val="900"/>
              <a:buNone/>
              <a:defRPr sz="1200">
                <a:solidFill>
                  <a:schemeClr val="dk1"/>
                </a:solidFill>
              </a:defRPr>
            </a:lvl6pPr>
            <a:lvl7pPr lvl="6" algn="ctr" rtl="0">
              <a:lnSpc>
                <a:spcPct val="100000"/>
              </a:lnSpc>
              <a:spcBef>
                <a:spcPts val="0"/>
              </a:spcBef>
              <a:spcAft>
                <a:spcPts val="0"/>
              </a:spcAft>
              <a:buClr>
                <a:schemeClr val="dk1"/>
              </a:buClr>
              <a:buSzPts val="900"/>
              <a:buNone/>
              <a:defRPr sz="1200">
                <a:solidFill>
                  <a:schemeClr val="dk1"/>
                </a:solidFill>
              </a:defRPr>
            </a:lvl7pPr>
            <a:lvl8pPr lvl="7" algn="ctr" rtl="0">
              <a:lnSpc>
                <a:spcPct val="100000"/>
              </a:lnSpc>
              <a:spcBef>
                <a:spcPts val="0"/>
              </a:spcBef>
              <a:spcAft>
                <a:spcPts val="0"/>
              </a:spcAft>
              <a:buClr>
                <a:schemeClr val="dk1"/>
              </a:buClr>
              <a:buSzPts val="900"/>
              <a:buNone/>
              <a:defRPr sz="1200">
                <a:solidFill>
                  <a:schemeClr val="dk1"/>
                </a:solidFill>
              </a:defRPr>
            </a:lvl8pPr>
            <a:lvl9pPr lvl="8" algn="ctr" rtl="0">
              <a:lnSpc>
                <a:spcPct val="100000"/>
              </a:lnSpc>
              <a:spcBef>
                <a:spcPts val="0"/>
              </a:spcBef>
              <a:spcAft>
                <a:spcPts val="0"/>
              </a:spcAft>
              <a:buClr>
                <a:schemeClr val="dk1"/>
              </a:buClr>
              <a:buSzPts val="900"/>
              <a:buNone/>
              <a:defRPr sz="1200">
                <a:solidFill>
                  <a:schemeClr val="dk1"/>
                </a:solidFill>
              </a:defRPr>
            </a:lvl9pPr>
          </a:lstStyle>
          <a:p>
            <a:endParaRPr/>
          </a:p>
        </p:txBody>
      </p:sp>
      <p:sp>
        <p:nvSpPr>
          <p:cNvPr id="30" name="Google Shape;30;p3"/>
          <p:cNvSpPr txBox="1">
            <a:spLocks noGrp="1"/>
          </p:cNvSpPr>
          <p:nvPr>
            <p:ph type="ctrTitle" idx="9"/>
          </p:nvPr>
        </p:nvSpPr>
        <p:spPr>
          <a:xfrm>
            <a:off x="6769499" y="4934008"/>
            <a:ext cx="21284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100"/>
              <a:buNone/>
              <a:defRPr sz="1465">
                <a:solidFill>
                  <a:schemeClr val="dk1"/>
                </a:solidFill>
              </a:defRPr>
            </a:lvl1pPr>
            <a:lvl2pPr lvl="1" algn="ctr" rtl="0">
              <a:spcBef>
                <a:spcPts val="0"/>
              </a:spcBef>
              <a:spcAft>
                <a:spcPts val="0"/>
              </a:spcAft>
              <a:buClr>
                <a:schemeClr val="dk1"/>
              </a:buClr>
              <a:buSzPts val="1100"/>
              <a:buNone/>
              <a:defRPr sz="1465">
                <a:solidFill>
                  <a:schemeClr val="dk1"/>
                </a:solidFill>
              </a:defRPr>
            </a:lvl2pPr>
            <a:lvl3pPr lvl="2" algn="ctr" rtl="0">
              <a:spcBef>
                <a:spcPts val="0"/>
              </a:spcBef>
              <a:spcAft>
                <a:spcPts val="0"/>
              </a:spcAft>
              <a:buClr>
                <a:schemeClr val="dk1"/>
              </a:buClr>
              <a:buSzPts val="1100"/>
              <a:buNone/>
              <a:defRPr sz="1465">
                <a:solidFill>
                  <a:schemeClr val="dk1"/>
                </a:solidFill>
              </a:defRPr>
            </a:lvl3pPr>
            <a:lvl4pPr lvl="3" algn="ctr" rtl="0">
              <a:spcBef>
                <a:spcPts val="0"/>
              </a:spcBef>
              <a:spcAft>
                <a:spcPts val="0"/>
              </a:spcAft>
              <a:buClr>
                <a:schemeClr val="dk1"/>
              </a:buClr>
              <a:buSzPts val="1100"/>
              <a:buNone/>
              <a:defRPr sz="1465">
                <a:solidFill>
                  <a:schemeClr val="dk1"/>
                </a:solidFill>
              </a:defRPr>
            </a:lvl4pPr>
            <a:lvl5pPr lvl="4" algn="ctr" rtl="0">
              <a:spcBef>
                <a:spcPts val="0"/>
              </a:spcBef>
              <a:spcAft>
                <a:spcPts val="0"/>
              </a:spcAft>
              <a:buClr>
                <a:schemeClr val="dk1"/>
              </a:buClr>
              <a:buSzPts val="1100"/>
              <a:buNone/>
              <a:defRPr sz="1465">
                <a:solidFill>
                  <a:schemeClr val="dk1"/>
                </a:solidFill>
              </a:defRPr>
            </a:lvl5pPr>
            <a:lvl6pPr lvl="5" algn="ctr" rtl="0">
              <a:spcBef>
                <a:spcPts val="0"/>
              </a:spcBef>
              <a:spcAft>
                <a:spcPts val="0"/>
              </a:spcAft>
              <a:buClr>
                <a:schemeClr val="dk1"/>
              </a:buClr>
              <a:buSzPts val="1100"/>
              <a:buNone/>
              <a:defRPr sz="1465">
                <a:solidFill>
                  <a:schemeClr val="dk1"/>
                </a:solidFill>
              </a:defRPr>
            </a:lvl6pPr>
            <a:lvl7pPr lvl="6" algn="ctr" rtl="0">
              <a:spcBef>
                <a:spcPts val="0"/>
              </a:spcBef>
              <a:spcAft>
                <a:spcPts val="0"/>
              </a:spcAft>
              <a:buClr>
                <a:schemeClr val="dk1"/>
              </a:buClr>
              <a:buSzPts val="1100"/>
              <a:buNone/>
              <a:defRPr sz="1465">
                <a:solidFill>
                  <a:schemeClr val="dk1"/>
                </a:solidFill>
              </a:defRPr>
            </a:lvl7pPr>
            <a:lvl8pPr lvl="7" algn="ctr" rtl="0">
              <a:spcBef>
                <a:spcPts val="0"/>
              </a:spcBef>
              <a:spcAft>
                <a:spcPts val="0"/>
              </a:spcAft>
              <a:buClr>
                <a:schemeClr val="dk1"/>
              </a:buClr>
              <a:buSzPts val="1100"/>
              <a:buNone/>
              <a:defRPr sz="1465">
                <a:solidFill>
                  <a:schemeClr val="dk1"/>
                </a:solidFill>
              </a:defRPr>
            </a:lvl8pPr>
            <a:lvl9pPr lvl="8" algn="ctr" rtl="0">
              <a:spcBef>
                <a:spcPts val="0"/>
              </a:spcBef>
              <a:spcAft>
                <a:spcPts val="0"/>
              </a:spcAft>
              <a:buClr>
                <a:schemeClr val="dk1"/>
              </a:buClr>
              <a:buSzPts val="1100"/>
              <a:buNone/>
              <a:defRPr sz="1465">
                <a:solidFill>
                  <a:schemeClr val="dk1"/>
                </a:solidFill>
              </a:defRPr>
            </a:lvl9pPr>
          </a:lstStyle>
          <a:p>
            <a:endParaRPr/>
          </a:p>
        </p:txBody>
      </p:sp>
      <p:sp>
        <p:nvSpPr>
          <p:cNvPr id="31" name="Google Shape;31;p3"/>
          <p:cNvSpPr txBox="1">
            <a:spLocks noGrp="1"/>
          </p:cNvSpPr>
          <p:nvPr>
            <p:ph type="ctrTitle" idx="13"/>
          </p:nvPr>
        </p:nvSpPr>
        <p:spPr>
          <a:xfrm>
            <a:off x="4107967" y="531667"/>
            <a:ext cx="3976000" cy="91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1pPr>
            <a:lvl2pPr lvl="1" algn="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2pPr>
            <a:lvl3pPr lvl="2" algn="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3pPr>
            <a:lvl4pPr lvl="3" algn="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4pPr>
            <a:lvl5pPr lvl="4" algn="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5pPr>
            <a:lvl6pPr lvl="5" algn="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6pPr>
            <a:lvl7pPr lvl="6" algn="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7pPr>
            <a:lvl8pPr lvl="7" algn="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8pPr>
            <a:lvl9pPr lvl="8" algn="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9pPr>
          </a:lstStyle>
          <a:p>
            <a:endParaRPr/>
          </a:p>
        </p:txBody>
      </p:sp>
      <p:sp>
        <p:nvSpPr>
          <p:cNvPr id="32" name="Google Shape;32;p3"/>
          <p:cNvSpPr txBox="1">
            <a:spLocks noGrp="1"/>
          </p:cNvSpPr>
          <p:nvPr>
            <p:ph type="title" idx="14" hasCustomPrompt="1"/>
          </p:nvPr>
        </p:nvSpPr>
        <p:spPr>
          <a:xfrm>
            <a:off x="2101117" y="2683300"/>
            <a:ext cx="998400" cy="4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5">
                <a:solidFill>
                  <a:schemeClr val="lt1"/>
                </a:solidFill>
              </a:defRPr>
            </a:lvl1pPr>
            <a:lvl2pPr lvl="1"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3" name="Google Shape;33;p3"/>
          <p:cNvSpPr txBox="1">
            <a:spLocks noGrp="1"/>
          </p:cNvSpPr>
          <p:nvPr>
            <p:ph type="title" idx="15" hasCustomPrompt="1"/>
          </p:nvPr>
        </p:nvSpPr>
        <p:spPr>
          <a:xfrm>
            <a:off x="5596824" y="2683300"/>
            <a:ext cx="998400" cy="4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5">
                <a:solidFill>
                  <a:schemeClr val="lt1"/>
                </a:solidFill>
              </a:defRPr>
            </a:lvl1pPr>
            <a:lvl2pPr lvl="1"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4" name="Google Shape;34;p3"/>
          <p:cNvSpPr txBox="1">
            <a:spLocks noGrp="1"/>
          </p:cNvSpPr>
          <p:nvPr>
            <p:ph type="title" idx="16" hasCustomPrompt="1"/>
          </p:nvPr>
        </p:nvSpPr>
        <p:spPr>
          <a:xfrm>
            <a:off x="9163501" y="2683300"/>
            <a:ext cx="998400" cy="4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5">
                <a:solidFill>
                  <a:schemeClr val="lt1"/>
                </a:solidFill>
              </a:defRPr>
            </a:lvl1pPr>
            <a:lvl2pPr lvl="1"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5" name="Google Shape;35;p3"/>
          <p:cNvSpPr txBox="1">
            <a:spLocks noGrp="1"/>
          </p:cNvSpPr>
          <p:nvPr>
            <p:ph type="title" idx="17" hasCustomPrompt="1"/>
          </p:nvPr>
        </p:nvSpPr>
        <p:spPr>
          <a:xfrm>
            <a:off x="3838815" y="4515533"/>
            <a:ext cx="998400" cy="4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5">
                <a:solidFill>
                  <a:schemeClr val="lt1"/>
                </a:solidFill>
              </a:defRPr>
            </a:lvl1pPr>
            <a:lvl2pPr lvl="1"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6" name="Google Shape;36;p3"/>
          <p:cNvSpPr txBox="1">
            <a:spLocks noGrp="1"/>
          </p:cNvSpPr>
          <p:nvPr>
            <p:ph type="title" idx="18" hasCustomPrompt="1"/>
          </p:nvPr>
        </p:nvSpPr>
        <p:spPr>
          <a:xfrm>
            <a:off x="7334505" y="4515533"/>
            <a:ext cx="998400" cy="4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5">
                <a:solidFill>
                  <a:schemeClr val="lt1"/>
                </a:solidFill>
              </a:defRPr>
            </a:lvl1pPr>
            <a:lvl2pPr lvl="1"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1400"/>
              <a:buFont typeface="Fira Sans Extra Condensed Medium"/>
              <a:buNone/>
              <a:defRPr sz="1865">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1">
  <p:cSld name="CUSTOM_18">
    <p:spTree>
      <p:nvGrpSpPr>
        <p:cNvPr id="1" name="Shape 37"/>
        <p:cNvGrpSpPr/>
        <p:nvPr/>
      </p:nvGrpSpPr>
      <p:grpSpPr>
        <a:xfrm>
          <a:off x="0" y="0"/>
          <a:ext cx="0" cy="0"/>
          <a:chOff x="0" y="0"/>
          <a:chExt cx="0" cy="0"/>
        </a:xfrm>
      </p:grpSpPr>
      <p:sp>
        <p:nvSpPr>
          <p:cNvPr id="38" name="Google Shape;38;p4"/>
          <p:cNvSpPr/>
          <p:nvPr/>
        </p:nvSpPr>
        <p:spPr>
          <a:xfrm>
            <a:off x="-1536867" y="-583533"/>
            <a:ext cx="8001200" cy="7619600"/>
          </a:xfrm>
          <a:prstGeom prst="hexagon">
            <a:avLst>
              <a:gd name="adj" fmla="val 25000"/>
              <a:gd name="vf" fmla="val 11547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 name="Google Shape;39;p4"/>
          <p:cNvSpPr/>
          <p:nvPr/>
        </p:nvSpPr>
        <p:spPr>
          <a:xfrm>
            <a:off x="-5816767" y="-583533"/>
            <a:ext cx="8001200" cy="7619600"/>
          </a:xfrm>
          <a:prstGeom prst="hexagon">
            <a:avLst>
              <a:gd name="adj" fmla="val 25000"/>
              <a:gd name="vf" fmla="val 11547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 name="Google Shape;40;p4"/>
          <p:cNvSpPr txBox="1">
            <a:spLocks noGrp="1"/>
          </p:cNvSpPr>
          <p:nvPr>
            <p:ph type="ctrTitle"/>
          </p:nvPr>
        </p:nvSpPr>
        <p:spPr>
          <a:xfrm flipH="1">
            <a:off x="2518967" y="3140713"/>
            <a:ext cx="4375200" cy="10708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1400"/>
              <a:buNone/>
              <a:defRPr sz="1865"/>
            </a:lvl2pPr>
            <a:lvl3pPr lvl="2" rtl="0">
              <a:spcBef>
                <a:spcPts val="0"/>
              </a:spcBef>
              <a:spcAft>
                <a:spcPts val="0"/>
              </a:spcAft>
              <a:buSzPts val="1400"/>
              <a:buNone/>
              <a:defRPr sz="1865"/>
            </a:lvl3pPr>
            <a:lvl4pPr lvl="3" rtl="0">
              <a:spcBef>
                <a:spcPts val="0"/>
              </a:spcBef>
              <a:spcAft>
                <a:spcPts val="0"/>
              </a:spcAft>
              <a:buSzPts val="1400"/>
              <a:buNone/>
              <a:defRPr sz="1865"/>
            </a:lvl4pPr>
            <a:lvl5pPr lvl="4" rtl="0">
              <a:spcBef>
                <a:spcPts val="0"/>
              </a:spcBef>
              <a:spcAft>
                <a:spcPts val="0"/>
              </a:spcAft>
              <a:buSzPts val="1400"/>
              <a:buNone/>
              <a:defRPr sz="1865"/>
            </a:lvl5pPr>
            <a:lvl6pPr lvl="5" rtl="0">
              <a:spcBef>
                <a:spcPts val="0"/>
              </a:spcBef>
              <a:spcAft>
                <a:spcPts val="0"/>
              </a:spcAft>
              <a:buSzPts val="1400"/>
              <a:buNone/>
              <a:defRPr sz="1865"/>
            </a:lvl6pPr>
            <a:lvl7pPr lvl="6" rtl="0">
              <a:spcBef>
                <a:spcPts val="0"/>
              </a:spcBef>
              <a:spcAft>
                <a:spcPts val="0"/>
              </a:spcAft>
              <a:buSzPts val="1400"/>
              <a:buNone/>
              <a:defRPr sz="1865"/>
            </a:lvl7pPr>
            <a:lvl8pPr lvl="7" rtl="0">
              <a:spcBef>
                <a:spcPts val="0"/>
              </a:spcBef>
              <a:spcAft>
                <a:spcPts val="0"/>
              </a:spcAft>
              <a:buSzPts val="1400"/>
              <a:buNone/>
              <a:defRPr sz="1865"/>
            </a:lvl8pPr>
            <a:lvl9pPr lvl="8" rtl="0">
              <a:spcBef>
                <a:spcPts val="0"/>
              </a:spcBef>
              <a:spcAft>
                <a:spcPts val="0"/>
              </a:spcAft>
              <a:buSzPts val="1400"/>
              <a:buNone/>
              <a:defRPr sz="1865"/>
            </a:lvl9pPr>
          </a:lstStyle>
          <a:p>
            <a:endParaRPr/>
          </a:p>
        </p:txBody>
      </p:sp>
      <p:sp>
        <p:nvSpPr>
          <p:cNvPr id="41" name="Google Shape;41;p4"/>
          <p:cNvSpPr txBox="1">
            <a:spLocks noGrp="1"/>
          </p:cNvSpPr>
          <p:nvPr>
            <p:ph type="title" idx="2" hasCustomPrompt="1"/>
          </p:nvPr>
        </p:nvSpPr>
        <p:spPr>
          <a:xfrm flipH="1">
            <a:off x="2518967" y="2337913"/>
            <a:ext cx="3972400" cy="1006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Nunito Sans ExtraBold" panose="00000900000000000000"/>
              <a:buNone/>
              <a:defRPr sz="6400" b="0">
                <a:latin typeface="Nunito Sans ExtraBold" panose="00000900000000000000"/>
                <a:ea typeface="Nunito Sans ExtraBold" panose="00000900000000000000"/>
                <a:cs typeface="Nunito Sans ExtraBold" panose="00000900000000000000"/>
                <a:sym typeface="Nunito Sans ExtraBold" panose="00000900000000000000"/>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t>xx%</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subtitle">
  <p:cSld name="CUSTOM_12">
    <p:spTree>
      <p:nvGrpSpPr>
        <p:cNvPr id="1" name="Shape 42"/>
        <p:cNvGrpSpPr/>
        <p:nvPr/>
      </p:nvGrpSpPr>
      <p:grpSpPr>
        <a:xfrm>
          <a:off x="0" y="0"/>
          <a:ext cx="0" cy="0"/>
          <a:chOff x="0" y="0"/>
          <a:chExt cx="0" cy="0"/>
        </a:xfrm>
      </p:grpSpPr>
      <p:sp>
        <p:nvSpPr>
          <p:cNvPr id="43" name="Google Shape;43;p5"/>
          <p:cNvSpPr/>
          <p:nvPr/>
        </p:nvSpPr>
        <p:spPr>
          <a:xfrm flipH="1">
            <a:off x="-596900" y="-56167"/>
            <a:ext cx="7658100" cy="6934200"/>
          </a:xfrm>
          <a:custGeom>
            <a:avLst/>
            <a:gdLst/>
            <a:ahLst/>
            <a:cxnLst/>
            <a:rect l="l" t="t" r="r" b="b"/>
            <a:pathLst>
              <a:path w="229743" h="208026" extrusionOk="0">
                <a:moveTo>
                  <a:pt x="62865" y="1524"/>
                </a:moveTo>
                <a:lnTo>
                  <a:pt x="0" y="208026"/>
                </a:lnTo>
                <a:lnTo>
                  <a:pt x="229743" y="208026"/>
                </a:lnTo>
                <a:lnTo>
                  <a:pt x="229743" y="0"/>
                </a:lnTo>
                <a:close/>
              </a:path>
            </a:pathLst>
          </a:custGeom>
          <a:solidFill>
            <a:schemeClr val="dk1"/>
          </a:solidFill>
          <a:ln>
            <a:noFill/>
          </a:ln>
        </p:spPr>
      </p:sp>
      <p:sp>
        <p:nvSpPr>
          <p:cNvPr id="44" name="Google Shape;44;p5"/>
          <p:cNvSpPr txBox="1">
            <a:spLocks noGrp="1"/>
          </p:cNvSpPr>
          <p:nvPr>
            <p:ph type="ctrTitle"/>
          </p:nvPr>
        </p:nvSpPr>
        <p:spPr>
          <a:xfrm>
            <a:off x="840833" y="2212683"/>
            <a:ext cx="5156400" cy="1294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300"/>
              <a:buNone/>
              <a:defRPr sz="1735">
                <a:solidFill>
                  <a:schemeClr val="lt1"/>
                </a:solidFill>
              </a:defRPr>
            </a:lvl1pPr>
            <a:lvl2pPr lvl="1" rtl="0">
              <a:spcBef>
                <a:spcPts val="0"/>
              </a:spcBef>
              <a:spcAft>
                <a:spcPts val="0"/>
              </a:spcAft>
              <a:buClr>
                <a:schemeClr val="lt1"/>
              </a:buClr>
              <a:buSzPts val="1300"/>
              <a:buNone/>
              <a:defRPr sz="1735">
                <a:solidFill>
                  <a:schemeClr val="lt1"/>
                </a:solidFill>
              </a:defRPr>
            </a:lvl2pPr>
            <a:lvl3pPr lvl="2" rtl="0">
              <a:spcBef>
                <a:spcPts val="0"/>
              </a:spcBef>
              <a:spcAft>
                <a:spcPts val="0"/>
              </a:spcAft>
              <a:buClr>
                <a:schemeClr val="lt1"/>
              </a:buClr>
              <a:buSzPts val="1300"/>
              <a:buNone/>
              <a:defRPr sz="1735">
                <a:solidFill>
                  <a:schemeClr val="lt1"/>
                </a:solidFill>
              </a:defRPr>
            </a:lvl3pPr>
            <a:lvl4pPr lvl="3" rtl="0">
              <a:spcBef>
                <a:spcPts val="0"/>
              </a:spcBef>
              <a:spcAft>
                <a:spcPts val="0"/>
              </a:spcAft>
              <a:buClr>
                <a:schemeClr val="lt1"/>
              </a:buClr>
              <a:buSzPts val="1300"/>
              <a:buNone/>
              <a:defRPr sz="1735">
                <a:solidFill>
                  <a:schemeClr val="lt1"/>
                </a:solidFill>
              </a:defRPr>
            </a:lvl4pPr>
            <a:lvl5pPr lvl="4" rtl="0">
              <a:spcBef>
                <a:spcPts val="0"/>
              </a:spcBef>
              <a:spcAft>
                <a:spcPts val="0"/>
              </a:spcAft>
              <a:buClr>
                <a:schemeClr val="lt1"/>
              </a:buClr>
              <a:buSzPts val="1300"/>
              <a:buNone/>
              <a:defRPr sz="1735">
                <a:solidFill>
                  <a:schemeClr val="lt1"/>
                </a:solidFill>
              </a:defRPr>
            </a:lvl5pPr>
            <a:lvl6pPr lvl="5" rtl="0">
              <a:spcBef>
                <a:spcPts val="0"/>
              </a:spcBef>
              <a:spcAft>
                <a:spcPts val="0"/>
              </a:spcAft>
              <a:buClr>
                <a:schemeClr val="lt1"/>
              </a:buClr>
              <a:buSzPts val="1300"/>
              <a:buNone/>
              <a:defRPr sz="1735">
                <a:solidFill>
                  <a:schemeClr val="lt1"/>
                </a:solidFill>
              </a:defRPr>
            </a:lvl6pPr>
            <a:lvl7pPr lvl="6" rtl="0">
              <a:spcBef>
                <a:spcPts val="0"/>
              </a:spcBef>
              <a:spcAft>
                <a:spcPts val="0"/>
              </a:spcAft>
              <a:buClr>
                <a:schemeClr val="lt1"/>
              </a:buClr>
              <a:buSzPts val="1300"/>
              <a:buNone/>
              <a:defRPr sz="1735">
                <a:solidFill>
                  <a:schemeClr val="lt1"/>
                </a:solidFill>
              </a:defRPr>
            </a:lvl7pPr>
            <a:lvl8pPr lvl="7" rtl="0">
              <a:spcBef>
                <a:spcPts val="0"/>
              </a:spcBef>
              <a:spcAft>
                <a:spcPts val="0"/>
              </a:spcAft>
              <a:buClr>
                <a:schemeClr val="lt1"/>
              </a:buClr>
              <a:buSzPts val="1300"/>
              <a:buNone/>
              <a:defRPr sz="1735">
                <a:solidFill>
                  <a:schemeClr val="lt1"/>
                </a:solidFill>
              </a:defRPr>
            </a:lvl8pPr>
            <a:lvl9pPr lvl="8" rtl="0">
              <a:spcBef>
                <a:spcPts val="0"/>
              </a:spcBef>
              <a:spcAft>
                <a:spcPts val="0"/>
              </a:spcAft>
              <a:buClr>
                <a:schemeClr val="lt1"/>
              </a:buClr>
              <a:buSzPts val="1300"/>
              <a:buNone/>
              <a:defRPr sz="1735">
                <a:solidFill>
                  <a:schemeClr val="lt1"/>
                </a:solidFill>
              </a:defRPr>
            </a:lvl9pPr>
          </a:lstStyle>
          <a:p>
            <a:endParaRPr/>
          </a:p>
        </p:txBody>
      </p:sp>
      <p:sp>
        <p:nvSpPr>
          <p:cNvPr id="45" name="Google Shape;45;p5"/>
          <p:cNvSpPr txBox="1">
            <a:spLocks noGrp="1"/>
          </p:cNvSpPr>
          <p:nvPr>
            <p:ph type="subTitle" idx="1"/>
          </p:nvPr>
        </p:nvSpPr>
        <p:spPr>
          <a:xfrm>
            <a:off x="840833" y="3351317"/>
            <a:ext cx="4454000" cy="12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100"/>
              <a:buNone/>
              <a:defRPr sz="1465">
                <a:solidFill>
                  <a:schemeClr val="lt1"/>
                </a:solidFill>
              </a:defRPr>
            </a:lvl1pPr>
            <a:lvl2pPr lvl="1" rtl="0">
              <a:lnSpc>
                <a:spcPct val="100000"/>
              </a:lnSpc>
              <a:spcBef>
                <a:spcPts val="0"/>
              </a:spcBef>
              <a:spcAft>
                <a:spcPts val="0"/>
              </a:spcAft>
              <a:buClr>
                <a:schemeClr val="lt1"/>
              </a:buClr>
              <a:buSzPts val="1100"/>
              <a:buNone/>
              <a:defRPr sz="1465">
                <a:solidFill>
                  <a:schemeClr val="lt1"/>
                </a:solidFill>
              </a:defRPr>
            </a:lvl2pPr>
            <a:lvl3pPr lvl="2" rtl="0">
              <a:lnSpc>
                <a:spcPct val="100000"/>
              </a:lnSpc>
              <a:spcBef>
                <a:spcPts val="0"/>
              </a:spcBef>
              <a:spcAft>
                <a:spcPts val="0"/>
              </a:spcAft>
              <a:buClr>
                <a:schemeClr val="lt1"/>
              </a:buClr>
              <a:buSzPts val="1100"/>
              <a:buNone/>
              <a:defRPr sz="1465">
                <a:solidFill>
                  <a:schemeClr val="lt1"/>
                </a:solidFill>
              </a:defRPr>
            </a:lvl3pPr>
            <a:lvl4pPr lvl="3" rtl="0">
              <a:lnSpc>
                <a:spcPct val="100000"/>
              </a:lnSpc>
              <a:spcBef>
                <a:spcPts val="0"/>
              </a:spcBef>
              <a:spcAft>
                <a:spcPts val="0"/>
              </a:spcAft>
              <a:buClr>
                <a:schemeClr val="lt1"/>
              </a:buClr>
              <a:buSzPts val="1100"/>
              <a:buNone/>
              <a:defRPr sz="1465">
                <a:solidFill>
                  <a:schemeClr val="lt1"/>
                </a:solidFill>
              </a:defRPr>
            </a:lvl4pPr>
            <a:lvl5pPr lvl="4" rtl="0">
              <a:lnSpc>
                <a:spcPct val="100000"/>
              </a:lnSpc>
              <a:spcBef>
                <a:spcPts val="0"/>
              </a:spcBef>
              <a:spcAft>
                <a:spcPts val="0"/>
              </a:spcAft>
              <a:buClr>
                <a:schemeClr val="lt1"/>
              </a:buClr>
              <a:buSzPts val="1100"/>
              <a:buNone/>
              <a:defRPr sz="1465">
                <a:solidFill>
                  <a:schemeClr val="lt1"/>
                </a:solidFill>
              </a:defRPr>
            </a:lvl5pPr>
            <a:lvl6pPr lvl="5" rtl="0">
              <a:lnSpc>
                <a:spcPct val="100000"/>
              </a:lnSpc>
              <a:spcBef>
                <a:spcPts val="0"/>
              </a:spcBef>
              <a:spcAft>
                <a:spcPts val="0"/>
              </a:spcAft>
              <a:buClr>
                <a:schemeClr val="lt1"/>
              </a:buClr>
              <a:buSzPts val="1100"/>
              <a:buNone/>
              <a:defRPr sz="1465">
                <a:solidFill>
                  <a:schemeClr val="lt1"/>
                </a:solidFill>
              </a:defRPr>
            </a:lvl6pPr>
            <a:lvl7pPr lvl="6" rtl="0">
              <a:lnSpc>
                <a:spcPct val="100000"/>
              </a:lnSpc>
              <a:spcBef>
                <a:spcPts val="0"/>
              </a:spcBef>
              <a:spcAft>
                <a:spcPts val="0"/>
              </a:spcAft>
              <a:buClr>
                <a:schemeClr val="lt1"/>
              </a:buClr>
              <a:buSzPts val="1100"/>
              <a:buNone/>
              <a:defRPr sz="1465">
                <a:solidFill>
                  <a:schemeClr val="lt1"/>
                </a:solidFill>
              </a:defRPr>
            </a:lvl7pPr>
            <a:lvl8pPr lvl="7" rtl="0">
              <a:lnSpc>
                <a:spcPct val="100000"/>
              </a:lnSpc>
              <a:spcBef>
                <a:spcPts val="0"/>
              </a:spcBef>
              <a:spcAft>
                <a:spcPts val="0"/>
              </a:spcAft>
              <a:buClr>
                <a:schemeClr val="lt1"/>
              </a:buClr>
              <a:buSzPts val="1100"/>
              <a:buNone/>
              <a:defRPr sz="1465">
                <a:solidFill>
                  <a:schemeClr val="lt1"/>
                </a:solidFill>
              </a:defRPr>
            </a:lvl8pPr>
            <a:lvl9pPr lvl="8" rtl="0">
              <a:lnSpc>
                <a:spcPct val="100000"/>
              </a:lnSpc>
              <a:spcBef>
                <a:spcPts val="0"/>
              </a:spcBef>
              <a:spcAft>
                <a:spcPts val="0"/>
              </a:spcAft>
              <a:buClr>
                <a:schemeClr val="lt1"/>
              </a:buClr>
              <a:buSzPts val="1100"/>
              <a:buNone/>
              <a:defRPr sz="1465">
                <a:solidFill>
                  <a:schemeClr val="lt1"/>
                </a:solidFil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Four columns">
  <p:cSld name="CUSTOM_24_1">
    <p:spTree>
      <p:nvGrpSpPr>
        <p:cNvPr id="1" name="Shape 46"/>
        <p:cNvGrpSpPr/>
        <p:nvPr/>
      </p:nvGrpSpPr>
      <p:grpSpPr>
        <a:xfrm>
          <a:off x="0" y="0"/>
          <a:ext cx="0" cy="0"/>
          <a:chOff x="0" y="0"/>
          <a:chExt cx="0" cy="0"/>
        </a:xfrm>
      </p:grpSpPr>
      <p:sp>
        <p:nvSpPr>
          <p:cNvPr id="47" name="Google Shape;47;p6"/>
          <p:cNvSpPr txBox="1">
            <a:spLocks noGrp="1"/>
          </p:cNvSpPr>
          <p:nvPr>
            <p:ph type="ctrTitle"/>
          </p:nvPr>
        </p:nvSpPr>
        <p:spPr>
          <a:xfrm>
            <a:off x="4107967" y="540448"/>
            <a:ext cx="3976000" cy="9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1pPr>
            <a:lvl2pPr lvl="1"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2pPr>
            <a:lvl3pPr lvl="2"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3pPr>
            <a:lvl4pPr lvl="3"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4pPr>
            <a:lvl5pPr lvl="4"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5pPr>
            <a:lvl6pPr lvl="5"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6pPr>
            <a:lvl7pPr lvl="6"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7pPr>
            <a:lvl8pPr lvl="7"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8pPr>
            <a:lvl9pPr lvl="8"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9pPr>
          </a:lstStyle>
          <a:p>
            <a:endParaRPr/>
          </a:p>
        </p:txBody>
      </p:sp>
      <p:sp>
        <p:nvSpPr>
          <p:cNvPr id="48" name="Google Shape;48;p6"/>
          <p:cNvSpPr txBox="1">
            <a:spLocks noGrp="1"/>
          </p:cNvSpPr>
          <p:nvPr>
            <p:ph type="ctrTitle" idx="2"/>
          </p:nvPr>
        </p:nvSpPr>
        <p:spPr>
          <a:xfrm flipH="1">
            <a:off x="2217433" y="3475064"/>
            <a:ext cx="1382800" cy="43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None/>
              <a:defRPr sz="1465"/>
            </a:lvl1pPr>
            <a:lvl2pPr lvl="1" algn="ctr" rtl="0">
              <a:spcBef>
                <a:spcPts val="0"/>
              </a:spcBef>
              <a:spcAft>
                <a:spcPts val="0"/>
              </a:spcAft>
              <a:buSzPts val="1100"/>
              <a:buNone/>
              <a:defRPr sz="1465"/>
            </a:lvl2pPr>
            <a:lvl3pPr lvl="2" algn="ctr" rtl="0">
              <a:spcBef>
                <a:spcPts val="0"/>
              </a:spcBef>
              <a:spcAft>
                <a:spcPts val="0"/>
              </a:spcAft>
              <a:buSzPts val="1100"/>
              <a:buNone/>
              <a:defRPr sz="1465"/>
            </a:lvl3pPr>
            <a:lvl4pPr lvl="3" algn="ctr" rtl="0">
              <a:spcBef>
                <a:spcPts val="0"/>
              </a:spcBef>
              <a:spcAft>
                <a:spcPts val="0"/>
              </a:spcAft>
              <a:buSzPts val="1100"/>
              <a:buNone/>
              <a:defRPr sz="1465"/>
            </a:lvl4pPr>
            <a:lvl5pPr lvl="4" algn="ctr" rtl="0">
              <a:spcBef>
                <a:spcPts val="0"/>
              </a:spcBef>
              <a:spcAft>
                <a:spcPts val="0"/>
              </a:spcAft>
              <a:buSzPts val="1100"/>
              <a:buNone/>
              <a:defRPr sz="1465"/>
            </a:lvl5pPr>
            <a:lvl6pPr lvl="5" algn="ctr" rtl="0">
              <a:spcBef>
                <a:spcPts val="0"/>
              </a:spcBef>
              <a:spcAft>
                <a:spcPts val="0"/>
              </a:spcAft>
              <a:buSzPts val="1100"/>
              <a:buNone/>
              <a:defRPr sz="1465"/>
            </a:lvl6pPr>
            <a:lvl7pPr lvl="6" algn="ctr" rtl="0">
              <a:spcBef>
                <a:spcPts val="0"/>
              </a:spcBef>
              <a:spcAft>
                <a:spcPts val="0"/>
              </a:spcAft>
              <a:buSzPts val="1100"/>
              <a:buNone/>
              <a:defRPr sz="1465"/>
            </a:lvl7pPr>
            <a:lvl8pPr lvl="7" algn="ctr" rtl="0">
              <a:spcBef>
                <a:spcPts val="0"/>
              </a:spcBef>
              <a:spcAft>
                <a:spcPts val="0"/>
              </a:spcAft>
              <a:buSzPts val="1100"/>
              <a:buNone/>
              <a:defRPr sz="1465"/>
            </a:lvl8pPr>
            <a:lvl9pPr lvl="8" algn="ctr" rtl="0">
              <a:spcBef>
                <a:spcPts val="0"/>
              </a:spcBef>
              <a:spcAft>
                <a:spcPts val="0"/>
              </a:spcAft>
              <a:buSzPts val="1100"/>
              <a:buNone/>
              <a:defRPr sz="1465"/>
            </a:lvl9pPr>
          </a:lstStyle>
          <a:p>
            <a:endParaRPr/>
          </a:p>
        </p:txBody>
      </p:sp>
      <p:sp>
        <p:nvSpPr>
          <p:cNvPr id="49" name="Google Shape;49;p6"/>
          <p:cNvSpPr txBox="1">
            <a:spLocks noGrp="1"/>
          </p:cNvSpPr>
          <p:nvPr>
            <p:ph type="subTitle" idx="1"/>
          </p:nvPr>
        </p:nvSpPr>
        <p:spPr>
          <a:xfrm flipH="1">
            <a:off x="1909967" y="3754257"/>
            <a:ext cx="1997600" cy="12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12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50" name="Google Shape;50;p6"/>
          <p:cNvSpPr txBox="1">
            <a:spLocks noGrp="1"/>
          </p:cNvSpPr>
          <p:nvPr>
            <p:ph type="ctrTitle" idx="3"/>
          </p:nvPr>
        </p:nvSpPr>
        <p:spPr>
          <a:xfrm flipH="1">
            <a:off x="6468200" y="3475231"/>
            <a:ext cx="1382800" cy="43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None/>
              <a:defRPr sz="1465"/>
            </a:lvl1pPr>
            <a:lvl2pPr lvl="1" algn="ctr" rtl="0">
              <a:spcBef>
                <a:spcPts val="0"/>
              </a:spcBef>
              <a:spcAft>
                <a:spcPts val="0"/>
              </a:spcAft>
              <a:buSzPts val="1100"/>
              <a:buNone/>
              <a:defRPr sz="1465"/>
            </a:lvl2pPr>
            <a:lvl3pPr lvl="2" algn="ctr" rtl="0">
              <a:spcBef>
                <a:spcPts val="0"/>
              </a:spcBef>
              <a:spcAft>
                <a:spcPts val="0"/>
              </a:spcAft>
              <a:buSzPts val="1100"/>
              <a:buNone/>
              <a:defRPr sz="1465"/>
            </a:lvl3pPr>
            <a:lvl4pPr lvl="3" algn="ctr" rtl="0">
              <a:spcBef>
                <a:spcPts val="0"/>
              </a:spcBef>
              <a:spcAft>
                <a:spcPts val="0"/>
              </a:spcAft>
              <a:buSzPts val="1100"/>
              <a:buNone/>
              <a:defRPr sz="1465"/>
            </a:lvl4pPr>
            <a:lvl5pPr lvl="4" algn="ctr" rtl="0">
              <a:spcBef>
                <a:spcPts val="0"/>
              </a:spcBef>
              <a:spcAft>
                <a:spcPts val="0"/>
              </a:spcAft>
              <a:buSzPts val="1100"/>
              <a:buNone/>
              <a:defRPr sz="1465"/>
            </a:lvl5pPr>
            <a:lvl6pPr lvl="5" algn="ctr" rtl="0">
              <a:spcBef>
                <a:spcPts val="0"/>
              </a:spcBef>
              <a:spcAft>
                <a:spcPts val="0"/>
              </a:spcAft>
              <a:buSzPts val="1100"/>
              <a:buNone/>
              <a:defRPr sz="1465"/>
            </a:lvl6pPr>
            <a:lvl7pPr lvl="6" algn="ctr" rtl="0">
              <a:spcBef>
                <a:spcPts val="0"/>
              </a:spcBef>
              <a:spcAft>
                <a:spcPts val="0"/>
              </a:spcAft>
              <a:buSzPts val="1100"/>
              <a:buNone/>
              <a:defRPr sz="1465"/>
            </a:lvl7pPr>
            <a:lvl8pPr lvl="7" algn="ctr" rtl="0">
              <a:spcBef>
                <a:spcPts val="0"/>
              </a:spcBef>
              <a:spcAft>
                <a:spcPts val="0"/>
              </a:spcAft>
              <a:buSzPts val="1100"/>
              <a:buNone/>
              <a:defRPr sz="1465"/>
            </a:lvl8pPr>
            <a:lvl9pPr lvl="8" algn="ctr" rtl="0">
              <a:spcBef>
                <a:spcPts val="0"/>
              </a:spcBef>
              <a:spcAft>
                <a:spcPts val="0"/>
              </a:spcAft>
              <a:buSzPts val="1100"/>
              <a:buNone/>
              <a:defRPr sz="1465"/>
            </a:lvl9pPr>
          </a:lstStyle>
          <a:p>
            <a:endParaRPr/>
          </a:p>
        </p:txBody>
      </p:sp>
      <p:sp>
        <p:nvSpPr>
          <p:cNvPr id="51" name="Google Shape;51;p6"/>
          <p:cNvSpPr txBox="1">
            <a:spLocks noGrp="1"/>
          </p:cNvSpPr>
          <p:nvPr>
            <p:ph type="subTitle" idx="4"/>
          </p:nvPr>
        </p:nvSpPr>
        <p:spPr>
          <a:xfrm flipH="1">
            <a:off x="6160733" y="3754257"/>
            <a:ext cx="1997600" cy="12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12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52" name="Google Shape;52;p6"/>
          <p:cNvSpPr txBox="1">
            <a:spLocks noGrp="1"/>
          </p:cNvSpPr>
          <p:nvPr>
            <p:ph type="ctrTitle" idx="5"/>
          </p:nvPr>
        </p:nvSpPr>
        <p:spPr>
          <a:xfrm flipH="1">
            <a:off x="4342833" y="2350987"/>
            <a:ext cx="1382800" cy="43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None/>
              <a:defRPr sz="1465"/>
            </a:lvl1pPr>
            <a:lvl2pPr lvl="1" algn="ctr" rtl="0">
              <a:spcBef>
                <a:spcPts val="0"/>
              </a:spcBef>
              <a:spcAft>
                <a:spcPts val="0"/>
              </a:spcAft>
              <a:buSzPts val="1100"/>
              <a:buNone/>
              <a:defRPr sz="1465"/>
            </a:lvl2pPr>
            <a:lvl3pPr lvl="2" algn="ctr" rtl="0">
              <a:spcBef>
                <a:spcPts val="0"/>
              </a:spcBef>
              <a:spcAft>
                <a:spcPts val="0"/>
              </a:spcAft>
              <a:buSzPts val="1100"/>
              <a:buNone/>
              <a:defRPr sz="1465"/>
            </a:lvl3pPr>
            <a:lvl4pPr lvl="3" algn="ctr" rtl="0">
              <a:spcBef>
                <a:spcPts val="0"/>
              </a:spcBef>
              <a:spcAft>
                <a:spcPts val="0"/>
              </a:spcAft>
              <a:buSzPts val="1100"/>
              <a:buNone/>
              <a:defRPr sz="1465"/>
            </a:lvl4pPr>
            <a:lvl5pPr lvl="4" algn="ctr" rtl="0">
              <a:spcBef>
                <a:spcPts val="0"/>
              </a:spcBef>
              <a:spcAft>
                <a:spcPts val="0"/>
              </a:spcAft>
              <a:buSzPts val="1100"/>
              <a:buNone/>
              <a:defRPr sz="1465"/>
            </a:lvl5pPr>
            <a:lvl6pPr lvl="5" algn="ctr" rtl="0">
              <a:spcBef>
                <a:spcPts val="0"/>
              </a:spcBef>
              <a:spcAft>
                <a:spcPts val="0"/>
              </a:spcAft>
              <a:buSzPts val="1100"/>
              <a:buNone/>
              <a:defRPr sz="1465"/>
            </a:lvl6pPr>
            <a:lvl7pPr lvl="6" algn="ctr" rtl="0">
              <a:spcBef>
                <a:spcPts val="0"/>
              </a:spcBef>
              <a:spcAft>
                <a:spcPts val="0"/>
              </a:spcAft>
              <a:buSzPts val="1100"/>
              <a:buNone/>
              <a:defRPr sz="1465"/>
            </a:lvl7pPr>
            <a:lvl8pPr lvl="7" algn="ctr" rtl="0">
              <a:spcBef>
                <a:spcPts val="0"/>
              </a:spcBef>
              <a:spcAft>
                <a:spcPts val="0"/>
              </a:spcAft>
              <a:buSzPts val="1100"/>
              <a:buNone/>
              <a:defRPr sz="1465"/>
            </a:lvl8pPr>
            <a:lvl9pPr lvl="8" algn="ctr" rtl="0">
              <a:spcBef>
                <a:spcPts val="0"/>
              </a:spcBef>
              <a:spcAft>
                <a:spcPts val="0"/>
              </a:spcAft>
              <a:buSzPts val="1100"/>
              <a:buNone/>
              <a:defRPr sz="1465"/>
            </a:lvl9pPr>
          </a:lstStyle>
          <a:p>
            <a:endParaRPr/>
          </a:p>
        </p:txBody>
      </p:sp>
      <p:sp>
        <p:nvSpPr>
          <p:cNvPr id="53" name="Google Shape;53;p6"/>
          <p:cNvSpPr txBox="1">
            <a:spLocks noGrp="1"/>
          </p:cNvSpPr>
          <p:nvPr>
            <p:ph type="subTitle" idx="6"/>
          </p:nvPr>
        </p:nvSpPr>
        <p:spPr>
          <a:xfrm flipH="1">
            <a:off x="4035351" y="2630020"/>
            <a:ext cx="1997600" cy="12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12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
        <p:nvSpPr>
          <p:cNvPr id="54" name="Google Shape;54;p6"/>
          <p:cNvSpPr txBox="1">
            <a:spLocks noGrp="1"/>
          </p:cNvSpPr>
          <p:nvPr>
            <p:ph type="ctrTitle" idx="7"/>
          </p:nvPr>
        </p:nvSpPr>
        <p:spPr>
          <a:xfrm flipH="1">
            <a:off x="8593567" y="2350987"/>
            <a:ext cx="1382800" cy="43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None/>
              <a:defRPr sz="1465"/>
            </a:lvl1pPr>
            <a:lvl2pPr lvl="1" algn="ctr" rtl="0">
              <a:spcBef>
                <a:spcPts val="0"/>
              </a:spcBef>
              <a:spcAft>
                <a:spcPts val="0"/>
              </a:spcAft>
              <a:buSzPts val="1100"/>
              <a:buNone/>
              <a:defRPr sz="1465"/>
            </a:lvl2pPr>
            <a:lvl3pPr lvl="2" algn="ctr" rtl="0">
              <a:spcBef>
                <a:spcPts val="0"/>
              </a:spcBef>
              <a:spcAft>
                <a:spcPts val="0"/>
              </a:spcAft>
              <a:buSzPts val="1100"/>
              <a:buNone/>
              <a:defRPr sz="1465"/>
            </a:lvl3pPr>
            <a:lvl4pPr lvl="3" algn="ctr" rtl="0">
              <a:spcBef>
                <a:spcPts val="0"/>
              </a:spcBef>
              <a:spcAft>
                <a:spcPts val="0"/>
              </a:spcAft>
              <a:buSzPts val="1100"/>
              <a:buNone/>
              <a:defRPr sz="1465"/>
            </a:lvl4pPr>
            <a:lvl5pPr lvl="4" algn="ctr" rtl="0">
              <a:spcBef>
                <a:spcPts val="0"/>
              </a:spcBef>
              <a:spcAft>
                <a:spcPts val="0"/>
              </a:spcAft>
              <a:buSzPts val="1100"/>
              <a:buNone/>
              <a:defRPr sz="1465"/>
            </a:lvl5pPr>
            <a:lvl6pPr lvl="5" algn="ctr" rtl="0">
              <a:spcBef>
                <a:spcPts val="0"/>
              </a:spcBef>
              <a:spcAft>
                <a:spcPts val="0"/>
              </a:spcAft>
              <a:buSzPts val="1100"/>
              <a:buNone/>
              <a:defRPr sz="1465"/>
            </a:lvl6pPr>
            <a:lvl7pPr lvl="6" algn="ctr" rtl="0">
              <a:spcBef>
                <a:spcPts val="0"/>
              </a:spcBef>
              <a:spcAft>
                <a:spcPts val="0"/>
              </a:spcAft>
              <a:buSzPts val="1100"/>
              <a:buNone/>
              <a:defRPr sz="1465"/>
            </a:lvl7pPr>
            <a:lvl8pPr lvl="7" algn="ctr" rtl="0">
              <a:spcBef>
                <a:spcPts val="0"/>
              </a:spcBef>
              <a:spcAft>
                <a:spcPts val="0"/>
              </a:spcAft>
              <a:buSzPts val="1100"/>
              <a:buNone/>
              <a:defRPr sz="1465"/>
            </a:lvl8pPr>
            <a:lvl9pPr lvl="8" algn="ctr" rtl="0">
              <a:spcBef>
                <a:spcPts val="0"/>
              </a:spcBef>
              <a:spcAft>
                <a:spcPts val="0"/>
              </a:spcAft>
              <a:buSzPts val="1100"/>
              <a:buNone/>
              <a:defRPr sz="1465"/>
            </a:lvl9pPr>
          </a:lstStyle>
          <a:p>
            <a:endParaRPr/>
          </a:p>
        </p:txBody>
      </p:sp>
      <p:sp>
        <p:nvSpPr>
          <p:cNvPr id="55" name="Google Shape;55;p6"/>
          <p:cNvSpPr txBox="1">
            <a:spLocks noGrp="1"/>
          </p:cNvSpPr>
          <p:nvPr>
            <p:ph type="subTitle" idx="8"/>
          </p:nvPr>
        </p:nvSpPr>
        <p:spPr>
          <a:xfrm flipH="1">
            <a:off x="8286084" y="2630020"/>
            <a:ext cx="1997600" cy="12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1200"/>
            </a:lvl1pPr>
            <a:lvl2pPr lvl="1" algn="ctr" rtl="0">
              <a:lnSpc>
                <a:spcPct val="100000"/>
              </a:lnSpc>
              <a:spcBef>
                <a:spcPts val="0"/>
              </a:spcBef>
              <a:spcAft>
                <a:spcPts val="0"/>
              </a:spcAft>
              <a:buSzPts val="900"/>
              <a:buNone/>
              <a:defRPr sz="1200"/>
            </a:lvl2pPr>
            <a:lvl3pPr lvl="2" algn="ctr" rtl="0">
              <a:lnSpc>
                <a:spcPct val="100000"/>
              </a:lnSpc>
              <a:spcBef>
                <a:spcPts val="0"/>
              </a:spcBef>
              <a:spcAft>
                <a:spcPts val="0"/>
              </a:spcAft>
              <a:buSzPts val="900"/>
              <a:buNone/>
              <a:defRPr sz="1200"/>
            </a:lvl3pPr>
            <a:lvl4pPr lvl="3" algn="ctr" rtl="0">
              <a:lnSpc>
                <a:spcPct val="100000"/>
              </a:lnSpc>
              <a:spcBef>
                <a:spcPts val="0"/>
              </a:spcBef>
              <a:spcAft>
                <a:spcPts val="0"/>
              </a:spcAft>
              <a:buSzPts val="900"/>
              <a:buNone/>
              <a:defRPr sz="1200"/>
            </a:lvl4pPr>
            <a:lvl5pPr lvl="4" algn="ctr" rtl="0">
              <a:lnSpc>
                <a:spcPct val="100000"/>
              </a:lnSpc>
              <a:spcBef>
                <a:spcPts val="0"/>
              </a:spcBef>
              <a:spcAft>
                <a:spcPts val="0"/>
              </a:spcAft>
              <a:buSzPts val="900"/>
              <a:buNone/>
              <a:defRPr sz="1200"/>
            </a:lvl5pPr>
            <a:lvl6pPr lvl="5" algn="ctr" rtl="0">
              <a:lnSpc>
                <a:spcPct val="100000"/>
              </a:lnSpc>
              <a:spcBef>
                <a:spcPts val="0"/>
              </a:spcBef>
              <a:spcAft>
                <a:spcPts val="0"/>
              </a:spcAft>
              <a:buSzPts val="900"/>
              <a:buNone/>
              <a:defRPr sz="1200"/>
            </a:lvl6pPr>
            <a:lvl7pPr lvl="6" algn="ctr" rtl="0">
              <a:lnSpc>
                <a:spcPct val="100000"/>
              </a:lnSpc>
              <a:spcBef>
                <a:spcPts val="0"/>
              </a:spcBef>
              <a:spcAft>
                <a:spcPts val="0"/>
              </a:spcAft>
              <a:buSzPts val="900"/>
              <a:buNone/>
              <a:defRPr sz="1200"/>
            </a:lvl7pPr>
            <a:lvl8pPr lvl="7" algn="ctr" rtl="0">
              <a:lnSpc>
                <a:spcPct val="100000"/>
              </a:lnSpc>
              <a:spcBef>
                <a:spcPts val="0"/>
              </a:spcBef>
              <a:spcAft>
                <a:spcPts val="0"/>
              </a:spcAft>
              <a:buSzPts val="900"/>
              <a:buNone/>
              <a:defRPr sz="1200"/>
            </a:lvl8pPr>
            <a:lvl9pPr lvl="8" algn="ctr" rtl="0">
              <a:lnSpc>
                <a:spcPct val="100000"/>
              </a:lnSpc>
              <a:spcBef>
                <a:spcPts val="0"/>
              </a:spcBef>
              <a:spcAft>
                <a:spcPts val="0"/>
              </a:spcAft>
              <a:buSzPts val="900"/>
              <a:buNone/>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
        <p:cNvGrpSpPr/>
        <p:nvPr/>
      </p:nvGrpSpPr>
      <p:grpSpPr>
        <a:xfrm>
          <a:off x="0" y="0"/>
          <a:ext cx="0" cy="0"/>
          <a:chOff x="0" y="0"/>
          <a:chExt cx="0" cy="0"/>
        </a:xfrm>
      </p:grpSpPr>
      <p:sp>
        <p:nvSpPr>
          <p:cNvPr id="27" name="Google Shape;27;p7"/>
          <p:cNvSpPr txBox="1">
            <a:spLocks noGrp="1"/>
          </p:cNvSpPr>
          <p:nvPr>
            <p:ph type="subTitle" idx="1"/>
          </p:nvPr>
        </p:nvSpPr>
        <p:spPr>
          <a:xfrm flipH="1">
            <a:off x="5808584" y="2663233"/>
            <a:ext cx="4951600" cy="250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200"/>
              <a:buChar char="●"/>
              <a:defRPr sz="1865">
                <a:solidFill>
                  <a:schemeClr val="dk1"/>
                </a:solidFill>
              </a:defRPr>
            </a:lvl1pPr>
            <a:lvl2pPr lvl="1" algn="ctr" rtl="0">
              <a:lnSpc>
                <a:spcPct val="100000"/>
              </a:lnSpc>
              <a:spcBef>
                <a:spcPts val="0"/>
              </a:spcBef>
              <a:spcAft>
                <a:spcPts val="0"/>
              </a:spcAft>
              <a:buClr>
                <a:schemeClr val="dk1"/>
              </a:buClr>
              <a:buSzPts val="1200"/>
              <a:buChar char="○"/>
              <a:defRPr sz="1600">
                <a:solidFill>
                  <a:schemeClr val="dk1"/>
                </a:solidFill>
              </a:defRPr>
            </a:lvl2pPr>
            <a:lvl3pPr lvl="2" algn="ctr" rtl="0">
              <a:lnSpc>
                <a:spcPct val="100000"/>
              </a:lnSpc>
              <a:spcBef>
                <a:spcPts val="0"/>
              </a:spcBef>
              <a:spcAft>
                <a:spcPts val="0"/>
              </a:spcAft>
              <a:buClr>
                <a:schemeClr val="dk1"/>
              </a:buClr>
              <a:buSzPts val="1200"/>
              <a:buChar char="■"/>
              <a:defRPr sz="1600">
                <a:solidFill>
                  <a:schemeClr val="dk1"/>
                </a:solidFill>
              </a:defRPr>
            </a:lvl3pPr>
            <a:lvl4pPr lvl="3" algn="ctr" rtl="0">
              <a:lnSpc>
                <a:spcPct val="100000"/>
              </a:lnSpc>
              <a:spcBef>
                <a:spcPts val="0"/>
              </a:spcBef>
              <a:spcAft>
                <a:spcPts val="0"/>
              </a:spcAft>
              <a:buClr>
                <a:schemeClr val="dk1"/>
              </a:buClr>
              <a:buSzPts val="1200"/>
              <a:buChar char="●"/>
              <a:defRPr sz="1600">
                <a:solidFill>
                  <a:schemeClr val="dk1"/>
                </a:solidFill>
              </a:defRPr>
            </a:lvl4pPr>
            <a:lvl5pPr lvl="4" algn="ctr" rtl="0">
              <a:lnSpc>
                <a:spcPct val="100000"/>
              </a:lnSpc>
              <a:spcBef>
                <a:spcPts val="0"/>
              </a:spcBef>
              <a:spcAft>
                <a:spcPts val="0"/>
              </a:spcAft>
              <a:buClr>
                <a:schemeClr val="dk1"/>
              </a:buClr>
              <a:buSzPts val="1200"/>
              <a:buChar char="○"/>
              <a:defRPr sz="1600">
                <a:solidFill>
                  <a:schemeClr val="dk1"/>
                </a:solidFill>
              </a:defRPr>
            </a:lvl5pPr>
            <a:lvl6pPr lvl="5" algn="ctr" rtl="0">
              <a:lnSpc>
                <a:spcPct val="100000"/>
              </a:lnSpc>
              <a:spcBef>
                <a:spcPts val="0"/>
              </a:spcBef>
              <a:spcAft>
                <a:spcPts val="0"/>
              </a:spcAft>
              <a:buClr>
                <a:schemeClr val="dk1"/>
              </a:buClr>
              <a:buSzPts val="1200"/>
              <a:buChar char="■"/>
              <a:defRPr sz="1600">
                <a:solidFill>
                  <a:schemeClr val="dk1"/>
                </a:solidFill>
              </a:defRPr>
            </a:lvl6pPr>
            <a:lvl7pPr lvl="6" algn="ctr" rtl="0">
              <a:lnSpc>
                <a:spcPct val="100000"/>
              </a:lnSpc>
              <a:spcBef>
                <a:spcPts val="0"/>
              </a:spcBef>
              <a:spcAft>
                <a:spcPts val="0"/>
              </a:spcAft>
              <a:buClr>
                <a:schemeClr val="dk1"/>
              </a:buClr>
              <a:buSzPts val="1200"/>
              <a:buChar char="●"/>
              <a:defRPr sz="1600">
                <a:solidFill>
                  <a:schemeClr val="dk1"/>
                </a:solidFill>
              </a:defRPr>
            </a:lvl7pPr>
            <a:lvl8pPr lvl="7" algn="ctr" rtl="0">
              <a:lnSpc>
                <a:spcPct val="100000"/>
              </a:lnSpc>
              <a:spcBef>
                <a:spcPts val="0"/>
              </a:spcBef>
              <a:spcAft>
                <a:spcPts val="0"/>
              </a:spcAft>
              <a:buClr>
                <a:schemeClr val="dk1"/>
              </a:buClr>
              <a:buSzPts val="1200"/>
              <a:buChar char="○"/>
              <a:defRPr sz="1600">
                <a:solidFill>
                  <a:schemeClr val="dk1"/>
                </a:solidFill>
              </a:defRPr>
            </a:lvl8pPr>
            <a:lvl9pPr lvl="8" algn="ctr" rtl="0">
              <a:lnSpc>
                <a:spcPct val="100000"/>
              </a:lnSpc>
              <a:spcBef>
                <a:spcPts val="0"/>
              </a:spcBef>
              <a:spcAft>
                <a:spcPts val="0"/>
              </a:spcAft>
              <a:buClr>
                <a:schemeClr val="dk1"/>
              </a:buClr>
              <a:buSzPts val="1200"/>
              <a:buChar char="■"/>
              <a:defRPr sz="1600">
                <a:solidFill>
                  <a:schemeClr val="dk1"/>
                </a:solidFill>
              </a:defRPr>
            </a:lvl9pPr>
          </a:lstStyle>
          <a:p>
            <a:endParaRPr/>
          </a:p>
        </p:txBody>
      </p:sp>
      <p:sp>
        <p:nvSpPr>
          <p:cNvPr id="28" name="Google Shape;28;p7"/>
          <p:cNvSpPr txBox="1">
            <a:spLocks noGrp="1"/>
          </p:cNvSpPr>
          <p:nvPr>
            <p:ph type="title"/>
          </p:nvPr>
        </p:nvSpPr>
        <p:spPr>
          <a:xfrm>
            <a:off x="1866333" y="555000"/>
            <a:ext cx="93656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accent1"/>
                </a:solidFill>
              </a:defRPr>
            </a:lvl1pPr>
            <a:lvl2pPr lvl="1" algn="ctr" rtl="0">
              <a:spcBef>
                <a:spcPts val="0"/>
              </a:spcBef>
              <a:spcAft>
                <a:spcPts val="0"/>
              </a:spcAft>
              <a:buNone/>
              <a:defRPr sz="4000">
                <a:solidFill>
                  <a:schemeClr val="accent1"/>
                </a:solidFill>
              </a:defRPr>
            </a:lvl2pPr>
            <a:lvl3pPr lvl="2" algn="ctr" rtl="0">
              <a:spcBef>
                <a:spcPts val="0"/>
              </a:spcBef>
              <a:spcAft>
                <a:spcPts val="0"/>
              </a:spcAft>
              <a:buNone/>
              <a:defRPr sz="4000">
                <a:solidFill>
                  <a:schemeClr val="accent1"/>
                </a:solidFill>
              </a:defRPr>
            </a:lvl3pPr>
            <a:lvl4pPr lvl="3" algn="ctr" rtl="0">
              <a:spcBef>
                <a:spcPts val="0"/>
              </a:spcBef>
              <a:spcAft>
                <a:spcPts val="0"/>
              </a:spcAft>
              <a:buNone/>
              <a:defRPr sz="4000">
                <a:solidFill>
                  <a:schemeClr val="accent1"/>
                </a:solidFill>
              </a:defRPr>
            </a:lvl4pPr>
            <a:lvl5pPr lvl="4" algn="ctr" rtl="0">
              <a:spcBef>
                <a:spcPts val="0"/>
              </a:spcBef>
              <a:spcAft>
                <a:spcPts val="0"/>
              </a:spcAft>
              <a:buNone/>
              <a:defRPr sz="4000">
                <a:solidFill>
                  <a:schemeClr val="accent1"/>
                </a:solidFill>
              </a:defRPr>
            </a:lvl5pPr>
            <a:lvl6pPr lvl="5" algn="ctr" rtl="0">
              <a:spcBef>
                <a:spcPts val="0"/>
              </a:spcBef>
              <a:spcAft>
                <a:spcPts val="0"/>
              </a:spcAft>
              <a:buNone/>
              <a:defRPr sz="4000">
                <a:solidFill>
                  <a:schemeClr val="accent1"/>
                </a:solidFill>
              </a:defRPr>
            </a:lvl6pPr>
            <a:lvl7pPr lvl="6" algn="ctr" rtl="0">
              <a:spcBef>
                <a:spcPts val="0"/>
              </a:spcBef>
              <a:spcAft>
                <a:spcPts val="0"/>
              </a:spcAft>
              <a:buNone/>
              <a:defRPr sz="4000">
                <a:solidFill>
                  <a:schemeClr val="accent1"/>
                </a:solidFill>
              </a:defRPr>
            </a:lvl7pPr>
            <a:lvl8pPr lvl="7" algn="ctr" rtl="0">
              <a:spcBef>
                <a:spcPts val="0"/>
              </a:spcBef>
              <a:spcAft>
                <a:spcPts val="0"/>
              </a:spcAft>
              <a:buNone/>
              <a:defRPr sz="4000">
                <a:solidFill>
                  <a:schemeClr val="accent1"/>
                </a:solidFill>
              </a:defRPr>
            </a:lvl8pPr>
            <a:lvl9pPr lvl="8" algn="ctr" rtl="0">
              <a:spcBef>
                <a:spcPts val="0"/>
              </a:spcBef>
              <a:spcAft>
                <a:spcPts val="0"/>
              </a:spcAft>
              <a:buNone/>
              <a:defRPr sz="4000">
                <a:solidFill>
                  <a:schemeClr val="accent1"/>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2">
  <p:cSld name="CUSTOM_21_1_1">
    <p:spTree>
      <p:nvGrpSpPr>
        <p:cNvPr id="1" name="Shape 56"/>
        <p:cNvGrpSpPr/>
        <p:nvPr/>
      </p:nvGrpSpPr>
      <p:grpSpPr>
        <a:xfrm>
          <a:off x="0" y="0"/>
          <a:ext cx="0" cy="0"/>
          <a:chOff x="0" y="0"/>
          <a:chExt cx="0" cy="0"/>
        </a:xfrm>
      </p:grpSpPr>
      <p:sp>
        <p:nvSpPr>
          <p:cNvPr id="57" name="Google Shape;57;p7"/>
          <p:cNvSpPr/>
          <p:nvPr/>
        </p:nvSpPr>
        <p:spPr>
          <a:xfrm flipH="1">
            <a:off x="5744668" y="-566388"/>
            <a:ext cx="8001200" cy="7619600"/>
          </a:xfrm>
          <a:prstGeom prst="hexagon">
            <a:avLst>
              <a:gd name="adj" fmla="val 25000"/>
              <a:gd name="vf" fmla="val 11547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 name="Google Shape;58;p7"/>
          <p:cNvSpPr/>
          <p:nvPr/>
        </p:nvSpPr>
        <p:spPr>
          <a:xfrm flipH="1">
            <a:off x="10024568" y="-566388"/>
            <a:ext cx="8001200" cy="7619600"/>
          </a:xfrm>
          <a:prstGeom prst="hexagon">
            <a:avLst>
              <a:gd name="adj" fmla="val 25000"/>
              <a:gd name="vf" fmla="val 11547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 name="Google Shape;59;p7"/>
          <p:cNvSpPr txBox="1">
            <a:spLocks noGrp="1"/>
          </p:cNvSpPr>
          <p:nvPr>
            <p:ph type="ctrTitle"/>
          </p:nvPr>
        </p:nvSpPr>
        <p:spPr>
          <a:xfrm>
            <a:off x="5360355" y="3140713"/>
            <a:ext cx="4375200" cy="107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2400"/>
            </a:lvl1pPr>
            <a:lvl2pPr lvl="1" algn="r" rtl="0">
              <a:spcBef>
                <a:spcPts val="0"/>
              </a:spcBef>
              <a:spcAft>
                <a:spcPts val="0"/>
              </a:spcAft>
              <a:buSzPts val="1400"/>
              <a:buNone/>
              <a:defRPr sz="1865"/>
            </a:lvl2pPr>
            <a:lvl3pPr lvl="2" algn="r" rtl="0">
              <a:spcBef>
                <a:spcPts val="0"/>
              </a:spcBef>
              <a:spcAft>
                <a:spcPts val="0"/>
              </a:spcAft>
              <a:buSzPts val="1400"/>
              <a:buNone/>
              <a:defRPr sz="1865"/>
            </a:lvl3pPr>
            <a:lvl4pPr lvl="3" algn="r" rtl="0">
              <a:spcBef>
                <a:spcPts val="0"/>
              </a:spcBef>
              <a:spcAft>
                <a:spcPts val="0"/>
              </a:spcAft>
              <a:buSzPts val="1400"/>
              <a:buNone/>
              <a:defRPr sz="1865"/>
            </a:lvl4pPr>
            <a:lvl5pPr lvl="4" algn="r" rtl="0">
              <a:spcBef>
                <a:spcPts val="0"/>
              </a:spcBef>
              <a:spcAft>
                <a:spcPts val="0"/>
              </a:spcAft>
              <a:buSzPts val="1400"/>
              <a:buNone/>
              <a:defRPr sz="1865"/>
            </a:lvl5pPr>
            <a:lvl6pPr lvl="5" algn="r" rtl="0">
              <a:spcBef>
                <a:spcPts val="0"/>
              </a:spcBef>
              <a:spcAft>
                <a:spcPts val="0"/>
              </a:spcAft>
              <a:buSzPts val="1400"/>
              <a:buNone/>
              <a:defRPr sz="1865"/>
            </a:lvl6pPr>
            <a:lvl7pPr lvl="6" algn="r" rtl="0">
              <a:spcBef>
                <a:spcPts val="0"/>
              </a:spcBef>
              <a:spcAft>
                <a:spcPts val="0"/>
              </a:spcAft>
              <a:buSzPts val="1400"/>
              <a:buNone/>
              <a:defRPr sz="1865"/>
            </a:lvl7pPr>
            <a:lvl8pPr lvl="7" algn="r" rtl="0">
              <a:spcBef>
                <a:spcPts val="0"/>
              </a:spcBef>
              <a:spcAft>
                <a:spcPts val="0"/>
              </a:spcAft>
              <a:buSzPts val="1400"/>
              <a:buNone/>
              <a:defRPr sz="1865"/>
            </a:lvl8pPr>
            <a:lvl9pPr lvl="8" algn="r" rtl="0">
              <a:spcBef>
                <a:spcPts val="0"/>
              </a:spcBef>
              <a:spcAft>
                <a:spcPts val="0"/>
              </a:spcAft>
              <a:buSzPts val="1400"/>
              <a:buNone/>
              <a:defRPr sz="1865"/>
            </a:lvl9pPr>
          </a:lstStyle>
          <a:p>
            <a:endParaRPr/>
          </a:p>
        </p:txBody>
      </p:sp>
      <p:sp>
        <p:nvSpPr>
          <p:cNvPr id="60" name="Google Shape;60;p7"/>
          <p:cNvSpPr txBox="1">
            <a:spLocks noGrp="1"/>
          </p:cNvSpPr>
          <p:nvPr>
            <p:ph type="title" idx="2" hasCustomPrompt="1"/>
          </p:nvPr>
        </p:nvSpPr>
        <p:spPr>
          <a:xfrm>
            <a:off x="5763155" y="2337913"/>
            <a:ext cx="3972400" cy="100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Font typeface="Nunito Sans ExtraBold" panose="00000900000000000000"/>
              <a:buNone/>
              <a:defRPr sz="6400" b="0">
                <a:latin typeface="Nunito Sans ExtraBold" panose="00000900000000000000"/>
                <a:ea typeface="Nunito Sans ExtraBold" panose="00000900000000000000"/>
                <a:cs typeface="Nunito Sans ExtraBold" panose="00000900000000000000"/>
                <a:sym typeface="Nunito Sans ExtraBold" panose="00000900000000000000"/>
              </a:defRPr>
            </a:lvl1pPr>
            <a:lvl2pPr lvl="1" algn="r" rtl="0">
              <a:spcBef>
                <a:spcPts val="0"/>
              </a:spcBef>
              <a:spcAft>
                <a:spcPts val="0"/>
              </a:spcAft>
              <a:buSzPts val="4800"/>
              <a:buFont typeface="Nunito Sans ExtraBold" panose="00000900000000000000"/>
              <a:buNone/>
              <a:defRPr sz="6400" b="0">
                <a:latin typeface="Nunito Sans ExtraBold" panose="00000900000000000000"/>
                <a:ea typeface="Nunito Sans ExtraBold" panose="00000900000000000000"/>
                <a:cs typeface="Nunito Sans ExtraBold" panose="00000900000000000000"/>
                <a:sym typeface="Nunito Sans ExtraBold" panose="00000900000000000000"/>
              </a:defRPr>
            </a:lvl2pPr>
            <a:lvl3pPr lvl="2" algn="r" rtl="0">
              <a:spcBef>
                <a:spcPts val="0"/>
              </a:spcBef>
              <a:spcAft>
                <a:spcPts val="0"/>
              </a:spcAft>
              <a:buSzPts val="4800"/>
              <a:buFont typeface="Nunito Sans ExtraBold" panose="00000900000000000000"/>
              <a:buNone/>
              <a:defRPr sz="6400" b="0">
                <a:latin typeface="Nunito Sans ExtraBold" panose="00000900000000000000"/>
                <a:ea typeface="Nunito Sans ExtraBold" panose="00000900000000000000"/>
                <a:cs typeface="Nunito Sans ExtraBold" panose="00000900000000000000"/>
                <a:sym typeface="Nunito Sans ExtraBold" panose="00000900000000000000"/>
              </a:defRPr>
            </a:lvl3pPr>
            <a:lvl4pPr lvl="3" algn="r" rtl="0">
              <a:spcBef>
                <a:spcPts val="0"/>
              </a:spcBef>
              <a:spcAft>
                <a:spcPts val="0"/>
              </a:spcAft>
              <a:buSzPts val="4800"/>
              <a:buFont typeface="Nunito Sans ExtraBold" panose="00000900000000000000"/>
              <a:buNone/>
              <a:defRPr sz="6400" b="0">
                <a:latin typeface="Nunito Sans ExtraBold" panose="00000900000000000000"/>
                <a:ea typeface="Nunito Sans ExtraBold" panose="00000900000000000000"/>
                <a:cs typeface="Nunito Sans ExtraBold" panose="00000900000000000000"/>
                <a:sym typeface="Nunito Sans ExtraBold" panose="00000900000000000000"/>
              </a:defRPr>
            </a:lvl4pPr>
            <a:lvl5pPr lvl="4" algn="r" rtl="0">
              <a:spcBef>
                <a:spcPts val="0"/>
              </a:spcBef>
              <a:spcAft>
                <a:spcPts val="0"/>
              </a:spcAft>
              <a:buSzPts val="4800"/>
              <a:buFont typeface="Nunito Sans ExtraBold" panose="00000900000000000000"/>
              <a:buNone/>
              <a:defRPr sz="6400" b="0">
                <a:latin typeface="Nunito Sans ExtraBold" panose="00000900000000000000"/>
                <a:ea typeface="Nunito Sans ExtraBold" panose="00000900000000000000"/>
                <a:cs typeface="Nunito Sans ExtraBold" panose="00000900000000000000"/>
                <a:sym typeface="Nunito Sans ExtraBold" panose="00000900000000000000"/>
              </a:defRPr>
            </a:lvl5pPr>
            <a:lvl6pPr lvl="5" algn="r" rtl="0">
              <a:spcBef>
                <a:spcPts val="0"/>
              </a:spcBef>
              <a:spcAft>
                <a:spcPts val="0"/>
              </a:spcAft>
              <a:buSzPts val="4800"/>
              <a:buFont typeface="Nunito Sans ExtraBold" panose="00000900000000000000"/>
              <a:buNone/>
              <a:defRPr sz="6400" b="0">
                <a:latin typeface="Nunito Sans ExtraBold" panose="00000900000000000000"/>
                <a:ea typeface="Nunito Sans ExtraBold" panose="00000900000000000000"/>
                <a:cs typeface="Nunito Sans ExtraBold" panose="00000900000000000000"/>
                <a:sym typeface="Nunito Sans ExtraBold" panose="00000900000000000000"/>
              </a:defRPr>
            </a:lvl6pPr>
            <a:lvl7pPr lvl="6" algn="r" rtl="0">
              <a:spcBef>
                <a:spcPts val="0"/>
              </a:spcBef>
              <a:spcAft>
                <a:spcPts val="0"/>
              </a:spcAft>
              <a:buSzPts val="4800"/>
              <a:buFont typeface="Nunito Sans ExtraBold" panose="00000900000000000000"/>
              <a:buNone/>
              <a:defRPr sz="6400" b="0">
                <a:latin typeface="Nunito Sans ExtraBold" panose="00000900000000000000"/>
                <a:ea typeface="Nunito Sans ExtraBold" panose="00000900000000000000"/>
                <a:cs typeface="Nunito Sans ExtraBold" panose="00000900000000000000"/>
                <a:sym typeface="Nunito Sans ExtraBold" panose="00000900000000000000"/>
              </a:defRPr>
            </a:lvl7pPr>
            <a:lvl8pPr lvl="7" algn="r" rtl="0">
              <a:spcBef>
                <a:spcPts val="0"/>
              </a:spcBef>
              <a:spcAft>
                <a:spcPts val="0"/>
              </a:spcAft>
              <a:buSzPts val="4800"/>
              <a:buFont typeface="Nunito Sans ExtraBold" panose="00000900000000000000"/>
              <a:buNone/>
              <a:defRPr sz="6400" b="0">
                <a:latin typeface="Nunito Sans ExtraBold" panose="00000900000000000000"/>
                <a:ea typeface="Nunito Sans ExtraBold" panose="00000900000000000000"/>
                <a:cs typeface="Nunito Sans ExtraBold" panose="00000900000000000000"/>
                <a:sym typeface="Nunito Sans ExtraBold" panose="00000900000000000000"/>
              </a:defRPr>
            </a:lvl8pPr>
            <a:lvl9pPr lvl="8" algn="r" rtl="0">
              <a:spcBef>
                <a:spcPts val="0"/>
              </a:spcBef>
              <a:spcAft>
                <a:spcPts val="0"/>
              </a:spcAft>
              <a:buSzPts val="4800"/>
              <a:buFont typeface="Nunito Sans ExtraBold" panose="00000900000000000000"/>
              <a:buNone/>
              <a:defRPr sz="6400" b="0">
                <a:latin typeface="Nunito Sans ExtraBold" panose="00000900000000000000"/>
                <a:ea typeface="Nunito Sans ExtraBold" panose="00000900000000000000"/>
                <a:cs typeface="Nunito Sans ExtraBold" panose="00000900000000000000"/>
                <a:sym typeface="Nunito Sans ExtraBold" panose="00000900000000000000"/>
              </a:defRPr>
            </a:lvl9pPr>
          </a:lstStyle>
          <a:p>
            <a:r>
              <a:t>xx%</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subtitle 2">
  <p:cSld name="CUSTOM_15_1_1_1">
    <p:spTree>
      <p:nvGrpSpPr>
        <p:cNvPr id="1" name="Shape 61"/>
        <p:cNvGrpSpPr/>
        <p:nvPr/>
      </p:nvGrpSpPr>
      <p:grpSpPr>
        <a:xfrm>
          <a:off x="0" y="0"/>
          <a:ext cx="0" cy="0"/>
          <a:chOff x="0" y="0"/>
          <a:chExt cx="0" cy="0"/>
        </a:xfrm>
      </p:grpSpPr>
      <p:grpSp>
        <p:nvGrpSpPr>
          <p:cNvPr id="62" name="Google Shape;62;p8"/>
          <p:cNvGrpSpPr/>
          <p:nvPr/>
        </p:nvGrpSpPr>
        <p:grpSpPr>
          <a:xfrm>
            <a:off x="0" y="-12700"/>
            <a:ext cx="4140251" cy="6946844"/>
            <a:chOff x="0" y="-9525"/>
            <a:chExt cx="3105188" cy="5210133"/>
          </a:xfrm>
        </p:grpSpPr>
        <p:sp>
          <p:nvSpPr>
            <p:cNvPr id="63" name="Google Shape;63;p8"/>
            <p:cNvSpPr/>
            <p:nvPr/>
          </p:nvSpPr>
          <p:spPr>
            <a:xfrm>
              <a:off x="266700" y="-9525"/>
              <a:ext cx="2838488" cy="5210133"/>
            </a:xfrm>
            <a:custGeom>
              <a:avLst/>
              <a:gdLst/>
              <a:ahLst/>
              <a:cxnLst/>
              <a:rect l="l" t="t" r="r" b="b"/>
              <a:pathLst>
                <a:path w="110490" h="204359" extrusionOk="0">
                  <a:moveTo>
                    <a:pt x="1524" y="0"/>
                  </a:moveTo>
                  <a:lnTo>
                    <a:pt x="110490" y="0"/>
                  </a:lnTo>
                  <a:lnTo>
                    <a:pt x="55732" y="204359"/>
                  </a:lnTo>
                  <a:lnTo>
                    <a:pt x="0" y="204359"/>
                  </a:lnTo>
                  <a:close/>
                </a:path>
              </a:pathLst>
            </a:custGeom>
            <a:solidFill>
              <a:schemeClr val="dk1"/>
            </a:solidFill>
            <a:ln>
              <a:noFill/>
            </a:ln>
          </p:spPr>
        </p:sp>
        <p:sp>
          <p:nvSpPr>
            <p:cNvPr id="64" name="Google Shape;64;p8"/>
            <p:cNvSpPr/>
            <p:nvPr/>
          </p:nvSpPr>
          <p:spPr>
            <a:xfrm>
              <a:off x="0" y="-9525"/>
              <a:ext cx="558000" cy="5162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65" name="Google Shape;65;p8"/>
          <p:cNvSpPr txBox="1">
            <a:spLocks noGrp="1"/>
          </p:cNvSpPr>
          <p:nvPr>
            <p:ph type="ctrTitle"/>
          </p:nvPr>
        </p:nvSpPr>
        <p:spPr>
          <a:xfrm>
            <a:off x="814495" y="540448"/>
            <a:ext cx="2316400" cy="1261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1pPr>
            <a:lvl2pPr lvl="1" algn="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2pPr>
            <a:lvl3pPr lvl="2" algn="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3pPr>
            <a:lvl4pPr lvl="3" algn="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4pPr>
            <a:lvl5pPr lvl="4" algn="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5pPr>
            <a:lvl6pPr lvl="5" algn="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6pPr>
            <a:lvl7pPr lvl="6" algn="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7pPr>
            <a:lvl8pPr lvl="7" algn="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8pPr>
            <a:lvl9pPr lvl="8" algn="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9pPr>
          </a:lstStyle>
          <a:p>
            <a:endParaRPr/>
          </a:p>
        </p:txBody>
      </p:sp>
      <p:sp>
        <p:nvSpPr>
          <p:cNvPr id="66" name="Google Shape;66;p8"/>
          <p:cNvSpPr txBox="1">
            <a:spLocks noGrp="1"/>
          </p:cNvSpPr>
          <p:nvPr>
            <p:ph type="ctrTitle" idx="2"/>
          </p:nvPr>
        </p:nvSpPr>
        <p:spPr>
          <a:xfrm>
            <a:off x="7652403" y="2212675"/>
            <a:ext cx="3866800" cy="1294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1300"/>
              <a:buNone/>
              <a:defRPr sz="1735">
                <a:solidFill>
                  <a:schemeClr val="dk1"/>
                </a:solidFill>
              </a:defRPr>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67" name="Google Shape;67;p8"/>
          <p:cNvSpPr txBox="1">
            <a:spLocks noGrp="1"/>
          </p:cNvSpPr>
          <p:nvPr>
            <p:ph type="subTitle" idx="1"/>
          </p:nvPr>
        </p:nvSpPr>
        <p:spPr>
          <a:xfrm>
            <a:off x="7652403" y="3351325"/>
            <a:ext cx="3340000" cy="12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sz="1465">
                <a:solidFill>
                  <a:schemeClr val="dk1"/>
                </a:solidFill>
              </a:defRPr>
            </a:lvl1pPr>
            <a:lvl2pPr lvl="1" rtl="0">
              <a:lnSpc>
                <a:spcPct val="100000"/>
              </a:lnSpc>
              <a:spcBef>
                <a:spcPts val="0"/>
              </a:spcBef>
              <a:spcAft>
                <a:spcPts val="0"/>
              </a:spcAft>
              <a:buClr>
                <a:schemeClr val="dk1"/>
              </a:buClr>
              <a:buSzPts val="1100"/>
              <a:buNone/>
              <a:defRPr sz="1465">
                <a:solidFill>
                  <a:schemeClr val="dk1"/>
                </a:solidFill>
              </a:defRPr>
            </a:lvl2pPr>
            <a:lvl3pPr lvl="2" rtl="0">
              <a:lnSpc>
                <a:spcPct val="100000"/>
              </a:lnSpc>
              <a:spcBef>
                <a:spcPts val="0"/>
              </a:spcBef>
              <a:spcAft>
                <a:spcPts val="0"/>
              </a:spcAft>
              <a:buClr>
                <a:schemeClr val="dk1"/>
              </a:buClr>
              <a:buSzPts val="1100"/>
              <a:buNone/>
              <a:defRPr sz="1465">
                <a:solidFill>
                  <a:schemeClr val="dk1"/>
                </a:solidFill>
              </a:defRPr>
            </a:lvl3pPr>
            <a:lvl4pPr lvl="3" rtl="0">
              <a:lnSpc>
                <a:spcPct val="100000"/>
              </a:lnSpc>
              <a:spcBef>
                <a:spcPts val="0"/>
              </a:spcBef>
              <a:spcAft>
                <a:spcPts val="0"/>
              </a:spcAft>
              <a:buClr>
                <a:schemeClr val="dk1"/>
              </a:buClr>
              <a:buSzPts val="1100"/>
              <a:buNone/>
              <a:defRPr sz="1465">
                <a:solidFill>
                  <a:schemeClr val="dk1"/>
                </a:solidFill>
              </a:defRPr>
            </a:lvl4pPr>
            <a:lvl5pPr lvl="4" rtl="0">
              <a:lnSpc>
                <a:spcPct val="100000"/>
              </a:lnSpc>
              <a:spcBef>
                <a:spcPts val="0"/>
              </a:spcBef>
              <a:spcAft>
                <a:spcPts val="0"/>
              </a:spcAft>
              <a:buClr>
                <a:schemeClr val="dk1"/>
              </a:buClr>
              <a:buSzPts val="1100"/>
              <a:buNone/>
              <a:defRPr sz="1465">
                <a:solidFill>
                  <a:schemeClr val="dk1"/>
                </a:solidFill>
              </a:defRPr>
            </a:lvl5pPr>
            <a:lvl6pPr lvl="5" rtl="0">
              <a:lnSpc>
                <a:spcPct val="100000"/>
              </a:lnSpc>
              <a:spcBef>
                <a:spcPts val="0"/>
              </a:spcBef>
              <a:spcAft>
                <a:spcPts val="0"/>
              </a:spcAft>
              <a:buClr>
                <a:schemeClr val="dk1"/>
              </a:buClr>
              <a:buSzPts val="1100"/>
              <a:buNone/>
              <a:defRPr sz="1465">
                <a:solidFill>
                  <a:schemeClr val="dk1"/>
                </a:solidFill>
              </a:defRPr>
            </a:lvl6pPr>
            <a:lvl7pPr lvl="6" rtl="0">
              <a:lnSpc>
                <a:spcPct val="100000"/>
              </a:lnSpc>
              <a:spcBef>
                <a:spcPts val="0"/>
              </a:spcBef>
              <a:spcAft>
                <a:spcPts val="0"/>
              </a:spcAft>
              <a:buClr>
                <a:schemeClr val="dk1"/>
              </a:buClr>
              <a:buSzPts val="1100"/>
              <a:buNone/>
              <a:defRPr sz="1465">
                <a:solidFill>
                  <a:schemeClr val="dk1"/>
                </a:solidFill>
              </a:defRPr>
            </a:lvl7pPr>
            <a:lvl8pPr lvl="7" rtl="0">
              <a:lnSpc>
                <a:spcPct val="100000"/>
              </a:lnSpc>
              <a:spcBef>
                <a:spcPts val="0"/>
              </a:spcBef>
              <a:spcAft>
                <a:spcPts val="0"/>
              </a:spcAft>
              <a:buClr>
                <a:schemeClr val="dk1"/>
              </a:buClr>
              <a:buSzPts val="1100"/>
              <a:buNone/>
              <a:defRPr sz="1465">
                <a:solidFill>
                  <a:schemeClr val="dk1"/>
                </a:solidFill>
              </a:defRPr>
            </a:lvl8pPr>
            <a:lvl9pPr lvl="8" rtl="0">
              <a:lnSpc>
                <a:spcPct val="100000"/>
              </a:lnSpc>
              <a:spcBef>
                <a:spcPts val="0"/>
              </a:spcBef>
              <a:spcAft>
                <a:spcPts val="0"/>
              </a:spcAft>
              <a:buClr>
                <a:schemeClr val="dk1"/>
              </a:buClr>
              <a:buSzPts val="1100"/>
              <a:buNone/>
              <a:defRPr sz="1465">
                <a:solidFill>
                  <a:schemeClr val="dk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subtitle 3">
  <p:cSld name="CUSTOM_15_1_1_1_1">
    <p:spTree>
      <p:nvGrpSpPr>
        <p:cNvPr id="1" name="Shape 68"/>
        <p:cNvGrpSpPr/>
        <p:nvPr/>
      </p:nvGrpSpPr>
      <p:grpSpPr>
        <a:xfrm>
          <a:off x="0" y="0"/>
          <a:ext cx="0" cy="0"/>
          <a:chOff x="0" y="0"/>
          <a:chExt cx="0" cy="0"/>
        </a:xfrm>
      </p:grpSpPr>
      <p:sp>
        <p:nvSpPr>
          <p:cNvPr id="69" name="Google Shape;69;p9"/>
          <p:cNvSpPr txBox="1">
            <a:spLocks noGrp="1"/>
          </p:cNvSpPr>
          <p:nvPr>
            <p:ph type="ctrTitle"/>
          </p:nvPr>
        </p:nvSpPr>
        <p:spPr>
          <a:xfrm flipH="1">
            <a:off x="9061071" y="540448"/>
            <a:ext cx="2316400" cy="126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1pPr>
            <a:lvl2pPr lvl="1"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2pPr>
            <a:lvl3pPr lvl="2"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3pPr>
            <a:lvl4pPr lvl="3"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4pPr>
            <a:lvl5pPr lvl="4"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5pPr>
            <a:lvl6pPr lvl="5"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6pPr>
            <a:lvl7pPr lvl="6"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7pPr>
            <a:lvl8pPr lvl="7"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8pPr>
            <a:lvl9pPr lvl="8"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9pPr>
          </a:lstStyle>
          <a:p>
            <a:endParaRPr/>
          </a:p>
        </p:txBody>
      </p:sp>
      <p:sp>
        <p:nvSpPr>
          <p:cNvPr id="70" name="Google Shape;70;p9"/>
          <p:cNvSpPr txBox="1">
            <a:spLocks noGrp="1"/>
          </p:cNvSpPr>
          <p:nvPr>
            <p:ph type="ctrTitle" idx="2"/>
          </p:nvPr>
        </p:nvSpPr>
        <p:spPr>
          <a:xfrm flipH="1">
            <a:off x="960000" y="2643100"/>
            <a:ext cx="3562000" cy="863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1300"/>
              <a:buNone/>
              <a:defRPr sz="1735">
                <a:solidFill>
                  <a:schemeClr val="dk1"/>
                </a:solidFill>
              </a:defRPr>
            </a:lvl1pPr>
            <a:lvl2pPr lvl="1" algn="r" rtl="0">
              <a:spcBef>
                <a:spcPts val="0"/>
              </a:spcBef>
              <a:spcAft>
                <a:spcPts val="0"/>
              </a:spcAft>
              <a:buClr>
                <a:schemeClr val="dk1"/>
              </a:buClr>
              <a:buSzPts val="1400"/>
              <a:buNone/>
              <a:defRPr sz="1865">
                <a:solidFill>
                  <a:schemeClr val="dk1"/>
                </a:solidFill>
              </a:defRPr>
            </a:lvl2pPr>
            <a:lvl3pPr lvl="2" algn="r" rtl="0">
              <a:spcBef>
                <a:spcPts val="0"/>
              </a:spcBef>
              <a:spcAft>
                <a:spcPts val="0"/>
              </a:spcAft>
              <a:buClr>
                <a:schemeClr val="dk1"/>
              </a:buClr>
              <a:buSzPts val="1400"/>
              <a:buNone/>
              <a:defRPr sz="1865">
                <a:solidFill>
                  <a:schemeClr val="dk1"/>
                </a:solidFill>
              </a:defRPr>
            </a:lvl3pPr>
            <a:lvl4pPr lvl="3" algn="r" rtl="0">
              <a:spcBef>
                <a:spcPts val="0"/>
              </a:spcBef>
              <a:spcAft>
                <a:spcPts val="0"/>
              </a:spcAft>
              <a:buClr>
                <a:schemeClr val="dk1"/>
              </a:buClr>
              <a:buSzPts val="1400"/>
              <a:buNone/>
              <a:defRPr sz="1865">
                <a:solidFill>
                  <a:schemeClr val="dk1"/>
                </a:solidFill>
              </a:defRPr>
            </a:lvl4pPr>
            <a:lvl5pPr lvl="4" algn="r" rtl="0">
              <a:spcBef>
                <a:spcPts val="0"/>
              </a:spcBef>
              <a:spcAft>
                <a:spcPts val="0"/>
              </a:spcAft>
              <a:buClr>
                <a:schemeClr val="dk1"/>
              </a:buClr>
              <a:buSzPts val="1400"/>
              <a:buNone/>
              <a:defRPr sz="1865">
                <a:solidFill>
                  <a:schemeClr val="dk1"/>
                </a:solidFill>
              </a:defRPr>
            </a:lvl5pPr>
            <a:lvl6pPr lvl="5" algn="r" rtl="0">
              <a:spcBef>
                <a:spcPts val="0"/>
              </a:spcBef>
              <a:spcAft>
                <a:spcPts val="0"/>
              </a:spcAft>
              <a:buClr>
                <a:schemeClr val="dk1"/>
              </a:buClr>
              <a:buSzPts val="1400"/>
              <a:buNone/>
              <a:defRPr sz="1865">
                <a:solidFill>
                  <a:schemeClr val="dk1"/>
                </a:solidFill>
              </a:defRPr>
            </a:lvl6pPr>
            <a:lvl7pPr lvl="6" algn="r" rtl="0">
              <a:spcBef>
                <a:spcPts val="0"/>
              </a:spcBef>
              <a:spcAft>
                <a:spcPts val="0"/>
              </a:spcAft>
              <a:buClr>
                <a:schemeClr val="dk1"/>
              </a:buClr>
              <a:buSzPts val="1400"/>
              <a:buNone/>
              <a:defRPr sz="1865">
                <a:solidFill>
                  <a:schemeClr val="dk1"/>
                </a:solidFill>
              </a:defRPr>
            </a:lvl7pPr>
            <a:lvl8pPr lvl="7" algn="r" rtl="0">
              <a:spcBef>
                <a:spcPts val="0"/>
              </a:spcBef>
              <a:spcAft>
                <a:spcPts val="0"/>
              </a:spcAft>
              <a:buClr>
                <a:schemeClr val="dk1"/>
              </a:buClr>
              <a:buSzPts val="1400"/>
              <a:buNone/>
              <a:defRPr sz="1865">
                <a:solidFill>
                  <a:schemeClr val="dk1"/>
                </a:solidFill>
              </a:defRPr>
            </a:lvl8pPr>
            <a:lvl9pPr lvl="8" algn="r" rtl="0">
              <a:spcBef>
                <a:spcPts val="0"/>
              </a:spcBef>
              <a:spcAft>
                <a:spcPts val="0"/>
              </a:spcAft>
              <a:buClr>
                <a:schemeClr val="dk1"/>
              </a:buClr>
              <a:buSzPts val="1400"/>
              <a:buNone/>
              <a:defRPr sz="1865">
                <a:solidFill>
                  <a:schemeClr val="dk1"/>
                </a:solidFill>
              </a:defRPr>
            </a:lvl9pPr>
          </a:lstStyle>
          <a:p>
            <a:endParaRPr/>
          </a:p>
        </p:txBody>
      </p:sp>
      <p:sp>
        <p:nvSpPr>
          <p:cNvPr id="71" name="Google Shape;71;p9"/>
          <p:cNvSpPr txBox="1">
            <a:spLocks noGrp="1"/>
          </p:cNvSpPr>
          <p:nvPr>
            <p:ph type="subTitle" idx="1"/>
          </p:nvPr>
        </p:nvSpPr>
        <p:spPr>
          <a:xfrm flipH="1">
            <a:off x="1685600" y="3351329"/>
            <a:ext cx="2836400" cy="129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100"/>
              <a:buNone/>
              <a:defRPr sz="1465">
                <a:solidFill>
                  <a:schemeClr val="dk1"/>
                </a:solidFill>
              </a:defRPr>
            </a:lvl1pPr>
            <a:lvl2pPr lvl="1" algn="r" rtl="0">
              <a:lnSpc>
                <a:spcPct val="100000"/>
              </a:lnSpc>
              <a:spcBef>
                <a:spcPts val="0"/>
              </a:spcBef>
              <a:spcAft>
                <a:spcPts val="0"/>
              </a:spcAft>
              <a:buClr>
                <a:schemeClr val="dk1"/>
              </a:buClr>
              <a:buSzPts val="1100"/>
              <a:buNone/>
              <a:defRPr sz="1465">
                <a:solidFill>
                  <a:schemeClr val="dk1"/>
                </a:solidFill>
              </a:defRPr>
            </a:lvl2pPr>
            <a:lvl3pPr lvl="2" algn="r" rtl="0">
              <a:lnSpc>
                <a:spcPct val="100000"/>
              </a:lnSpc>
              <a:spcBef>
                <a:spcPts val="0"/>
              </a:spcBef>
              <a:spcAft>
                <a:spcPts val="0"/>
              </a:spcAft>
              <a:buClr>
                <a:schemeClr val="dk1"/>
              </a:buClr>
              <a:buSzPts val="1100"/>
              <a:buNone/>
              <a:defRPr sz="1465">
                <a:solidFill>
                  <a:schemeClr val="dk1"/>
                </a:solidFill>
              </a:defRPr>
            </a:lvl3pPr>
            <a:lvl4pPr lvl="3" algn="r" rtl="0">
              <a:lnSpc>
                <a:spcPct val="100000"/>
              </a:lnSpc>
              <a:spcBef>
                <a:spcPts val="0"/>
              </a:spcBef>
              <a:spcAft>
                <a:spcPts val="0"/>
              </a:spcAft>
              <a:buClr>
                <a:schemeClr val="dk1"/>
              </a:buClr>
              <a:buSzPts val="1100"/>
              <a:buNone/>
              <a:defRPr sz="1465">
                <a:solidFill>
                  <a:schemeClr val="dk1"/>
                </a:solidFill>
              </a:defRPr>
            </a:lvl4pPr>
            <a:lvl5pPr lvl="4" algn="r" rtl="0">
              <a:lnSpc>
                <a:spcPct val="100000"/>
              </a:lnSpc>
              <a:spcBef>
                <a:spcPts val="0"/>
              </a:spcBef>
              <a:spcAft>
                <a:spcPts val="0"/>
              </a:spcAft>
              <a:buClr>
                <a:schemeClr val="dk1"/>
              </a:buClr>
              <a:buSzPts val="1100"/>
              <a:buNone/>
              <a:defRPr sz="1465">
                <a:solidFill>
                  <a:schemeClr val="dk1"/>
                </a:solidFill>
              </a:defRPr>
            </a:lvl5pPr>
            <a:lvl6pPr lvl="5" algn="r" rtl="0">
              <a:lnSpc>
                <a:spcPct val="100000"/>
              </a:lnSpc>
              <a:spcBef>
                <a:spcPts val="0"/>
              </a:spcBef>
              <a:spcAft>
                <a:spcPts val="0"/>
              </a:spcAft>
              <a:buClr>
                <a:schemeClr val="dk1"/>
              </a:buClr>
              <a:buSzPts val="1100"/>
              <a:buNone/>
              <a:defRPr sz="1465">
                <a:solidFill>
                  <a:schemeClr val="dk1"/>
                </a:solidFill>
              </a:defRPr>
            </a:lvl6pPr>
            <a:lvl7pPr lvl="6" algn="r" rtl="0">
              <a:lnSpc>
                <a:spcPct val="100000"/>
              </a:lnSpc>
              <a:spcBef>
                <a:spcPts val="0"/>
              </a:spcBef>
              <a:spcAft>
                <a:spcPts val="0"/>
              </a:spcAft>
              <a:buClr>
                <a:schemeClr val="dk1"/>
              </a:buClr>
              <a:buSzPts val="1100"/>
              <a:buNone/>
              <a:defRPr sz="1465">
                <a:solidFill>
                  <a:schemeClr val="dk1"/>
                </a:solidFill>
              </a:defRPr>
            </a:lvl7pPr>
            <a:lvl8pPr lvl="7" algn="r" rtl="0">
              <a:lnSpc>
                <a:spcPct val="100000"/>
              </a:lnSpc>
              <a:spcBef>
                <a:spcPts val="0"/>
              </a:spcBef>
              <a:spcAft>
                <a:spcPts val="0"/>
              </a:spcAft>
              <a:buClr>
                <a:schemeClr val="dk1"/>
              </a:buClr>
              <a:buSzPts val="1100"/>
              <a:buNone/>
              <a:defRPr sz="1465">
                <a:solidFill>
                  <a:schemeClr val="dk1"/>
                </a:solidFill>
              </a:defRPr>
            </a:lvl8pPr>
            <a:lvl9pPr lvl="8" algn="r" rtl="0">
              <a:lnSpc>
                <a:spcPct val="100000"/>
              </a:lnSpc>
              <a:spcBef>
                <a:spcPts val="0"/>
              </a:spcBef>
              <a:spcAft>
                <a:spcPts val="0"/>
              </a:spcAft>
              <a:buClr>
                <a:schemeClr val="dk1"/>
              </a:buClr>
              <a:buSzPts val="1100"/>
              <a:buNone/>
              <a:defRPr sz="1465">
                <a:solidFill>
                  <a:schemeClr val="dk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ree columns">
  <p:cSld name="CUSTOM_23">
    <p:spTree>
      <p:nvGrpSpPr>
        <p:cNvPr id="1" name="Shape 72"/>
        <p:cNvGrpSpPr/>
        <p:nvPr/>
      </p:nvGrpSpPr>
      <p:grpSpPr>
        <a:xfrm>
          <a:off x="0" y="0"/>
          <a:ext cx="0" cy="0"/>
          <a:chOff x="0" y="0"/>
          <a:chExt cx="0" cy="0"/>
        </a:xfrm>
      </p:grpSpPr>
      <p:sp>
        <p:nvSpPr>
          <p:cNvPr id="73" name="Google Shape;73;p10"/>
          <p:cNvSpPr/>
          <p:nvPr/>
        </p:nvSpPr>
        <p:spPr>
          <a:xfrm>
            <a:off x="-51000" y="-25500"/>
            <a:ext cx="4538033" cy="6951500"/>
          </a:xfrm>
          <a:custGeom>
            <a:avLst/>
            <a:gdLst/>
            <a:ahLst/>
            <a:cxnLst/>
            <a:rect l="l" t="t" r="r" b="b"/>
            <a:pathLst>
              <a:path w="136141" h="208545" extrusionOk="0">
                <a:moveTo>
                  <a:pt x="114980" y="0"/>
                </a:moveTo>
                <a:lnTo>
                  <a:pt x="136141" y="208545"/>
                </a:lnTo>
                <a:lnTo>
                  <a:pt x="0" y="208545"/>
                </a:lnTo>
                <a:lnTo>
                  <a:pt x="0" y="255"/>
                </a:lnTo>
                <a:close/>
              </a:path>
            </a:pathLst>
          </a:custGeom>
          <a:solidFill>
            <a:schemeClr val="dk1"/>
          </a:solidFill>
          <a:ln>
            <a:noFill/>
          </a:ln>
        </p:spPr>
      </p:sp>
      <p:sp>
        <p:nvSpPr>
          <p:cNvPr id="74" name="Google Shape;74;p10"/>
          <p:cNvSpPr/>
          <p:nvPr/>
        </p:nvSpPr>
        <p:spPr>
          <a:xfrm>
            <a:off x="7639833" y="-8499"/>
            <a:ext cx="5056400" cy="6866500"/>
          </a:xfrm>
          <a:custGeom>
            <a:avLst/>
            <a:gdLst/>
            <a:ahLst/>
            <a:cxnLst/>
            <a:rect l="l" t="t" r="r" b="b"/>
            <a:pathLst>
              <a:path w="151692" h="205995" extrusionOk="0">
                <a:moveTo>
                  <a:pt x="34162" y="510"/>
                </a:moveTo>
                <a:lnTo>
                  <a:pt x="0" y="205995"/>
                </a:lnTo>
                <a:lnTo>
                  <a:pt x="140729" y="205995"/>
                </a:lnTo>
                <a:lnTo>
                  <a:pt x="151692" y="177186"/>
                </a:lnTo>
                <a:lnTo>
                  <a:pt x="140984" y="0"/>
                </a:lnTo>
                <a:close/>
              </a:path>
            </a:pathLst>
          </a:custGeom>
          <a:solidFill>
            <a:schemeClr val="lt1"/>
          </a:solidFill>
          <a:ln>
            <a:noFill/>
          </a:ln>
        </p:spPr>
      </p:sp>
      <p:sp>
        <p:nvSpPr>
          <p:cNvPr id="75" name="Google Shape;75;p10"/>
          <p:cNvSpPr txBox="1">
            <a:spLocks noGrp="1"/>
          </p:cNvSpPr>
          <p:nvPr>
            <p:ph type="ctrTitle"/>
          </p:nvPr>
        </p:nvSpPr>
        <p:spPr>
          <a:xfrm>
            <a:off x="4107967" y="540448"/>
            <a:ext cx="3976000" cy="9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1pPr>
            <a:lvl2pPr lvl="1"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2pPr>
            <a:lvl3pPr lvl="2"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3pPr>
            <a:lvl4pPr lvl="3"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4pPr>
            <a:lvl5pPr lvl="4"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5pPr>
            <a:lvl6pPr lvl="5"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6pPr>
            <a:lvl7pPr lvl="6"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7pPr>
            <a:lvl8pPr lvl="7"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8pPr>
            <a:lvl9pPr lvl="8"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9pPr>
          </a:lstStyle>
          <a:p>
            <a:endParaRPr/>
          </a:p>
        </p:txBody>
      </p:sp>
      <p:sp>
        <p:nvSpPr>
          <p:cNvPr id="76" name="Google Shape;76;p10"/>
          <p:cNvSpPr txBox="1">
            <a:spLocks noGrp="1"/>
          </p:cNvSpPr>
          <p:nvPr>
            <p:ph type="ctrTitle" idx="2"/>
          </p:nvPr>
        </p:nvSpPr>
        <p:spPr>
          <a:xfrm flipH="1">
            <a:off x="959967" y="3231433"/>
            <a:ext cx="1832400" cy="8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100"/>
              <a:buNone/>
              <a:defRPr sz="1465">
                <a:solidFill>
                  <a:schemeClr val="lt1"/>
                </a:solidFill>
              </a:defRPr>
            </a:lvl1pPr>
            <a:lvl2pPr lvl="1" rtl="0">
              <a:spcBef>
                <a:spcPts val="0"/>
              </a:spcBef>
              <a:spcAft>
                <a:spcPts val="0"/>
              </a:spcAft>
              <a:buClr>
                <a:schemeClr val="lt1"/>
              </a:buClr>
              <a:buSzPts val="1100"/>
              <a:buNone/>
              <a:defRPr sz="1465">
                <a:solidFill>
                  <a:schemeClr val="lt1"/>
                </a:solidFill>
              </a:defRPr>
            </a:lvl2pPr>
            <a:lvl3pPr lvl="2" rtl="0">
              <a:spcBef>
                <a:spcPts val="0"/>
              </a:spcBef>
              <a:spcAft>
                <a:spcPts val="0"/>
              </a:spcAft>
              <a:buClr>
                <a:schemeClr val="lt1"/>
              </a:buClr>
              <a:buSzPts val="1100"/>
              <a:buNone/>
              <a:defRPr sz="1465">
                <a:solidFill>
                  <a:schemeClr val="lt1"/>
                </a:solidFill>
              </a:defRPr>
            </a:lvl3pPr>
            <a:lvl4pPr lvl="3" rtl="0">
              <a:spcBef>
                <a:spcPts val="0"/>
              </a:spcBef>
              <a:spcAft>
                <a:spcPts val="0"/>
              </a:spcAft>
              <a:buClr>
                <a:schemeClr val="lt1"/>
              </a:buClr>
              <a:buSzPts val="1100"/>
              <a:buNone/>
              <a:defRPr sz="1465">
                <a:solidFill>
                  <a:schemeClr val="lt1"/>
                </a:solidFill>
              </a:defRPr>
            </a:lvl4pPr>
            <a:lvl5pPr lvl="4" rtl="0">
              <a:spcBef>
                <a:spcPts val="0"/>
              </a:spcBef>
              <a:spcAft>
                <a:spcPts val="0"/>
              </a:spcAft>
              <a:buClr>
                <a:schemeClr val="lt1"/>
              </a:buClr>
              <a:buSzPts val="1100"/>
              <a:buNone/>
              <a:defRPr sz="1465">
                <a:solidFill>
                  <a:schemeClr val="lt1"/>
                </a:solidFill>
              </a:defRPr>
            </a:lvl5pPr>
            <a:lvl6pPr lvl="5" rtl="0">
              <a:spcBef>
                <a:spcPts val="0"/>
              </a:spcBef>
              <a:spcAft>
                <a:spcPts val="0"/>
              </a:spcAft>
              <a:buClr>
                <a:schemeClr val="lt1"/>
              </a:buClr>
              <a:buSzPts val="1100"/>
              <a:buNone/>
              <a:defRPr sz="1465">
                <a:solidFill>
                  <a:schemeClr val="lt1"/>
                </a:solidFill>
              </a:defRPr>
            </a:lvl6pPr>
            <a:lvl7pPr lvl="6" rtl="0">
              <a:spcBef>
                <a:spcPts val="0"/>
              </a:spcBef>
              <a:spcAft>
                <a:spcPts val="0"/>
              </a:spcAft>
              <a:buClr>
                <a:schemeClr val="lt1"/>
              </a:buClr>
              <a:buSzPts val="1100"/>
              <a:buNone/>
              <a:defRPr sz="1465">
                <a:solidFill>
                  <a:schemeClr val="lt1"/>
                </a:solidFill>
              </a:defRPr>
            </a:lvl7pPr>
            <a:lvl8pPr lvl="7" rtl="0">
              <a:spcBef>
                <a:spcPts val="0"/>
              </a:spcBef>
              <a:spcAft>
                <a:spcPts val="0"/>
              </a:spcAft>
              <a:buClr>
                <a:schemeClr val="lt1"/>
              </a:buClr>
              <a:buSzPts val="1100"/>
              <a:buNone/>
              <a:defRPr sz="1465">
                <a:solidFill>
                  <a:schemeClr val="lt1"/>
                </a:solidFill>
              </a:defRPr>
            </a:lvl8pPr>
            <a:lvl9pPr lvl="8" rtl="0">
              <a:spcBef>
                <a:spcPts val="0"/>
              </a:spcBef>
              <a:spcAft>
                <a:spcPts val="0"/>
              </a:spcAft>
              <a:buClr>
                <a:schemeClr val="lt1"/>
              </a:buClr>
              <a:buSzPts val="1100"/>
              <a:buNone/>
              <a:defRPr sz="1465">
                <a:solidFill>
                  <a:schemeClr val="lt1"/>
                </a:solidFill>
              </a:defRPr>
            </a:lvl9pPr>
          </a:lstStyle>
          <a:p>
            <a:endParaRPr/>
          </a:p>
        </p:txBody>
      </p:sp>
      <p:sp>
        <p:nvSpPr>
          <p:cNvPr id="77" name="Google Shape;77;p10"/>
          <p:cNvSpPr txBox="1">
            <a:spLocks noGrp="1"/>
          </p:cNvSpPr>
          <p:nvPr>
            <p:ph type="subTitle" idx="1"/>
          </p:nvPr>
        </p:nvSpPr>
        <p:spPr>
          <a:xfrm flipH="1">
            <a:off x="960000" y="3939667"/>
            <a:ext cx="2646800" cy="12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900"/>
              <a:buNone/>
              <a:defRPr sz="1200">
                <a:solidFill>
                  <a:schemeClr val="lt1"/>
                </a:solidFill>
              </a:defRPr>
            </a:lvl1pPr>
            <a:lvl2pPr lvl="1" rtl="0">
              <a:lnSpc>
                <a:spcPct val="100000"/>
              </a:lnSpc>
              <a:spcBef>
                <a:spcPts val="0"/>
              </a:spcBef>
              <a:spcAft>
                <a:spcPts val="0"/>
              </a:spcAft>
              <a:buClr>
                <a:schemeClr val="lt1"/>
              </a:buClr>
              <a:buSzPts val="900"/>
              <a:buNone/>
              <a:defRPr sz="1200">
                <a:solidFill>
                  <a:schemeClr val="lt1"/>
                </a:solidFill>
              </a:defRPr>
            </a:lvl2pPr>
            <a:lvl3pPr lvl="2" rtl="0">
              <a:lnSpc>
                <a:spcPct val="100000"/>
              </a:lnSpc>
              <a:spcBef>
                <a:spcPts val="0"/>
              </a:spcBef>
              <a:spcAft>
                <a:spcPts val="0"/>
              </a:spcAft>
              <a:buClr>
                <a:schemeClr val="lt1"/>
              </a:buClr>
              <a:buSzPts val="900"/>
              <a:buNone/>
              <a:defRPr sz="1200">
                <a:solidFill>
                  <a:schemeClr val="lt1"/>
                </a:solidFill>
              </a:defRPr>
            </a:lvl3pPr>
            <a:lvl4pPr lvl="3" rtl="0">
              <a:lnSpc>
                <a:spcPct val="100000"/>
              </a:lnSpc>
              <a:spcBef>
                <a:spcPts val="0"/>
              </a:spcBef>
              <a:spcAft>
                <a:spcPts val="0"/>
              </a:spcAft>
              <a:buClr>
                <a:schemeClr val="lt1"/>
              </a:buClr>
              <a:buSzPts val="900"/>
              <a:buNone/>
              <a:defRPr sz="1200">
                <a:solidFill>
                  <a:schemeClr val="lt1"/>
                </a:solidFill>
              </a:defRPr>
            </a:lvl4pPr>
            <a:lvl5pPr lvl="4" rtl="0">
              <a:lnSpc>
                <a:spcPct val="100000"/>
              </a:lnSpc>
              <a:spcBef>
                <a:spcPts val="0"/>
              </a:spcBef>
              <a:spcAft>
                <a:spcPts val="0"/>
              </a:spcAft>
              <a:buClr>
                <a:schemeClr val="lt1"/>
              </a:buClr>
              <a:buSzPts val="900"/>
              <a:buNone/>
              <a:defRPr sz="1200">
                <a:solidFill>
                  <a:schemeClr val="lt1"/>
                </a:solidFill>
              </a:defRPr>
            </a:lvl5pPr>
            <a:lvl6pPr lvl="5" rtl="0">
              <a:lnSpc>
                <a:spcPct val="100000"/>
              </a:lnSpc>
              <a:spcBef>
                <a:spcPts val="0"/>
              </a:spcBef>
              <a:spcAft>
                <a:spcPts val="0"/>
              </a:spcAft>
              <a:buClr>
                <a:schemeClr val="lt1"/>
              </a:buClr>
              <a:buSzPts val="900"/>
              <a:buNone/>
              <a:defRPr sz="1200">
                <a:solidFill>
                  <a:schemeClr val="lt1"/>
                </a:solidFill>
              </a:defRPr>
            </a:lvl6pPr>
            <a:lvl7pPr lvl="6" rtl="0">
              <a:lnSpc>
                <a:spcPct val="100000"/>
              </a:lnSpc>
              <a:spcBef>
                <a:spcPts val="0"/>
              </a:spcBef>
              <a:spcAft>
                <a:spcPts val="0"/>
              </a:spcAft>
              <a:buClr>
                <a:schemeClr val="lt1"/>
              </a:buClr>
              <a:buSzPts val="900"/>
              <a:buNone/>
              <a:defRPr sz="1200">
                <a:solidFill>
                  <a:schemeClr val="lt1"/>
                </a:solidFill>
              </a:defRPr>
            </a:lvl7pPr>
            <a:lvl8pPr lvl="7" rtl="0">
              <a:lnSpc>
                <a:spcPct val="100000"/>
              </a:lnSpc>
              <a:spcBef>
                <a:spcPts val="0"/>
              </a:spcBef>
              <a:spcAft>
                <a:spcPts val="0"/>
              </a:spcAft>
              <a:buClr>
                <a:schemeClr val="lt1"/>
              </a:buClr>
              <a:buSzPts val="900"/>
              <a:buNone/>
              <a:defRPr sz="1200">
                <a:solidFill>
                  <a:schemeClr val="lt1"/>
                </a:solidFill>
              </a:defRPr>
            </a:lvl8pPr>
            <a:lvl9pPr lvl="8" rtl="0">
              <a:lnSpc>
                <a:spcPct val="100000"/>
              </a:lnSpc>
              <a:spcBef>
                <a:spcPts val="0"/>
              </a:spcBef>
              <a:spcAft>
                <a:spcPts val="0"/>
              </a:spcAft>
              <a:buClr>
                <a:schemeClr val="lt1"/>
              </a:buClr>
              <a:buSzPts val="900"/>
              <a:buNone/>
              <a:defRPr sz="1200">
                <a:solidFill>
                  <a:schemeClr val="lt1"/>
                </a:solidFill>
              </a:defRPr>
            </a:lvl9pPr>
          </a:lstStyle>
          <a:p>
            <a:endParaRPr/>
          </a:p>
        </p:txBody>
      </p:sp>
      <p:sp>
        <p:nvSpPr>
          <p:cNvPr id="78" name="Google Shape;78;p10"/>
          <p:cNvSpPr txBox="1">
            <a:spLocks noGrp="1"/>
          </p:cNvSpPr>
          <p:nvPr>
            <p:ph type="ctrTitle" idx="3"/>
          </p:nvPr>
        </p:nvSpPr>
        <p:spPr>
          <a:xfrm flipH="1">
            <a:off x="5179800" y="3231433"/>
            <a:ext cx="1832400" cy="8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100"/>
              <a:buNone/>
              <a:defRPr sz="1465">
                <a:solidFill>
                  <a:schemeClr val="dk1"/>
                </a:solidFill>
              </a:defRPr>
            </a:lvl1pPr>
            <a:lvl2pPr lvl="1" algn="ctr" rtl="0">
              <a:spcBef>
                <a:spcPts val="0"/>
              </a:spcBef>
              <a:spcAft>
                <a:spcPts val="0"/>
              </a:spcAft>
              <a:buClr>
                <a:schemeClr val="dk1"/>
              </a:buClr>
              <a:buSzPts val="1100"/>
              <a:buNone/>
              <a:defRPr sz="1465">
                <a:solidFill>
                  <a:schemeClr val="dk1"/>
                </a:solidFill>
              </a:defRPr>
            </a:lvl2pPr>
            <a:lvl3pPr lvl="2" algn="ctr" rtl="0">
              <a:spcBef>
                <a:spcPts val="0"/>
              </a:spcBef>
              <a:spcAft>
                <a:spcPts val="0"/>
              </a:spcAft>
              <a:buClr>
                <a:schemeClr val="dk1"/>
              </a:buClr>
              <a:buSzPts val="1100"/>
              <a:buNone/>
              <a:defRPr sz="1465">
                <a:solidFill>
                  <a:schemeClr val="dk1"/>
                </a:solidFill>
              </a:defRPr>
            </a:lvl3pPr>
            <a:lvl4pPr lvl="3" algn="ctr" rtl="0">
              <a:spcBef>
                <a:spcPts val="0"/>
              </a:spcBef>
              <a:spcAft>
                <a:spcPts val="0"/>
              </a:spcAft>
              <a:buClr>
                <a:schemeClr val="dk1"/>
              </a:buClr>
              <a:buSzPts val="1100"/>
              <a:buNone/>
              <a:defRPr sz="1465">
                <a:solidFill>
                  <a:schemeClr val="dk1"/>
                </a:solidFill>
              </a:defRPr>
            </a:lvl4pPr>
            <a:lvl5pPr lvl="4" algn="ctr" rtl="0">
              <a:spcBef>
                <a:spcPts val="0"/>
              </a:spcBef>
              <a:spcAft>
                <a:spcPts val="0"/>
              </a:spcAft>
              <a:buClr>
                <a:schemeClr val="dk1"/>
              </a:buClr>
              <a:buSzPts val="1100"/>
              <a:buNone/>
              <a:defRPr sz="1465">
                <a:solidFill>
                  <a:schemeClr val="dk1"/>
                </a:solidFill>
              </a:defRPr>
            </a:lvl5pPr>
            <a:lvl6pPr lvl="5" algn="ctr" rtl="0">
              <a:spcBef>
                <a:spcPts val="0"/>
              </a:spcBef>
              <a:spcAft>
                <a:spcPts val="0"/>
              </a:spcAft>
              <a:buClr>
                <a:schemeClr val="dk1"/>
              </a:buClr>
              <a:buSzPts val="1100"/>
              <a:buNone/>
              <a:defRPr sz="1465">
                <a:solidFill>
                  <a:schemeClr val="dk1"/>
                </a:solidFill>
              </a:defRPr>
            </a:lvl6pPr>
            <a:lvl7pPr lvl="6" algn="ctr" rtl="0">
              <a:spcBef>
                <a:spcPts val="0"/>
              </a:spcBef>
              <a:spcAft>
                <a:spcPts val="0"/>
              </a:spcAft>
              <a:buClr>
                <a:schemeClr val="dk1"/>
              </a:buClr>
              <a:buSzPts val="1100"/>
              <a:buNone/>
              <a:defRPr sz="1465">
                <a:solidFill>
                  <a:schemeClr val="dk1"/>
                </a:solidFill>
              </a:defRPr>
            </a:lvl7pPr>
            <a:lvl8pPr lvl="7" algn="ctr" rtl="0">
              <a:spcBef>
                <a:spcPts val="0"/>
              </a:spcBef>
              <a:spcAft>
                <a:spcPts val="0"/>
              </a:spcAft>
              <a:buClr>
                <a:schemeClr val="dk1"/>
              </a:buClr>
              <a:buSzPts val="1100"/>
              <a:buNone/>
              <a:defRPr sz="1465">
                <a:solidFill>
                  <a:schemeClr val="dk1"/>
                </a:solidFill>
              </a:defRPr>
            </a:lvl8pPr>
            <a:lvl9pPr lvl="8" algn="ctr" rtl="0">
              <a:spcBef>
                <a:spcPts val="0"/>
              </a:spcBef>
              <a:spcAft>
                <a:spcPts val="0"/>
              </a:spcAft>
              <a:buClr>
                <a:schemeClr val="dk1"/>
              </a:buClr>
              <a:buSzPts val="1100"/>
              <a:buNone/>
              <a:defRPr sz="1465">
                <a:solidFill>
                  <a:schemeClr val="dk1"/>
                </a:solidFill>
              </a:defRPr>
            </a:lvl9pPr>
          </a:lstStyle>
          <a:p>
            <a:endParaRPr/>
          </a:p>
        </p:txBody>
      </p:sp>
      <p:sp>
        <p:nvSpPr>
          <p:cNvPr id="79" name="Google Shape;79;p10"/>
          <p:cNvSpPr txBox="1">
            <a:spLocks noGrp="1"/>
          </p:cNvSpPr>
          <p:nvPr>
            <p:ph type="subTitle" idx="4"/>
          </p:nvPr>
        </p:nvSpPr>
        <p:spPr>
          <a:xfrm flipH="1">
            <a:off x="4772600" y="3939667"/>
            <a:ext cx="2646800" cy="12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00"/>
              <a:buNone/>
              <a:defRPr sz="1200">
                <a:solidFill>
                  <a:schemeClr val="dk1"/>
                </a:solidFill>
              </a:defRPr>
            </a:lvl1pPr>
            <a:lvl2pPr lvl="1" algn="ctr" rtl="0">
              <a:lnSpc>
                <a:spcPct val="100000"/>
              </a:lnSpc>
              <a:spcBef>
                <a:spcPts val="0"/>
              </a:spcBef>
              <a:spcAft>
                <a:spcPts val="0"/>
              </a:spcAft>
              <a:buClr>
                <a:schemeClr val="dk1"/>
              </a:buClr>
              <a:buSzPts val="900"/>
              <a:buNone/>
              <a:defRPr sz="1200">
                <a:solidFill>
                  <a:schemeClr val="dk1"/>
                </a:solidFill>
              </a:defRPr>
            </a:lvl2pPr>
            <a:lvl3pPr lvl="2" algn="ctr" rtl="0">
              <a:lnSpc>
                <a:spcPct val="100000"/>
              </a:lnSpc>
              <a:spcBef>
                <a:spcPts val="0"/>
              </a:spcBef>
              <a:spcAft>
                <a:spcPts val="0"/>
              </a:spcAft>
              <a:buClr>
                <a:schemeClr val="dk1"/>
              </a:buClr>
              <a:buSzPts val="900"/>
              <a:buNone/>
              <a:defRPr sz="1200">
                <a:solidFill>
                  <a:schemeClr val="dk1"/>
                </a:solidFill>
              </a:defRPr>
            </a:lvl3pPr>
            <a:lvl4pPr lvl="3" algn="ctr" rtl="0">
              <a:lnSpc>
                <a:spcPct val="100000"/>
              </a:lnSpc>
              <a:spcBef>
                <a:spcPts val="0"/>
              </a:spcBef>
              <a:spcAft>
                <a:spcPts val="0"/>
              </a:spcAft>
              <a:buClr>
                <a:schemeClr val="dk1"/>
              </a:buClr>
              <a:buSzPts val="900"/>
              <a:buNone/>
              <a:defRPr sz="1200">
                <a:solidFill>
                  <a:schemeClr val="dk1"/>
                </a:solidFill>
              </a:defRPr>
            </a:lvl4pPr>
            <a:lvl5pPr lvl="4" algn="ctr" rtl="0">
              <a:lnSpc>
                <a:spcPct val="100000"/>
              </a:lnSpc>
              <a:spcBef>
                <a:spcPts val="0"/>
              </a:spcBef>
              <a:spcAft>
                <a:spcPts val="0"/>
              </a:spcAft>
              <a:buClr>
                <a:schemeClr val="dk1"/>
              </a:buClr>
              <a:buSzPts val="900"/>
              <a:buNone/>
              <a:defRPr sz="1200">
                <a:solidFill>
                  <a:schemeClr val="dk1"/>
                </a:solidFill>
              </a:defRPr>
            </a:lvl5pPr>
            <a:lvl6pPr lvl="5" algn="ctr" rtl="0">
              <a:lnSpc>
                <a:spcPct val="100000"/>
              </a:lnSpc>
              <a:spcBef>
                <a:spcPts val="0"/>
              </a:spcBef>
              <a:spcAft>
                <a:spcPts val="0"/>
              </a:spcAft>
              <a:buClr>
                <a:schemeClr val="dk1"/>
              </a:buClr>
              <a:buSzPts val="900"/>
              <a:buNone/>
              <a:defRPr sz="1200">
                <a:solidFill>
                  <a:schemeClr val="dk1"/>
                </a:solidFill>
              </a:defRPr>
            </a:lvl6pPr>
            <a:lvl7pPr lvl="6" algn="ctr" rtl="0">
              <a:lnSpc>
                <a:spcPct val="100000"/>
              </a:lnSpc>
              <a:spcBef>
                <a:spcPts val="0"/>
              </a:spcBef>
              <a:spcAft>
                <a:spcPts val="0"/>
              </a:spcAft>
              <a:buClr>
                <a:schemeClr val="dk1"/>
              </a:buClr>
              <a:buSzPts val="900"/>
              <a:buNone/>
              <a:defRPr sz="1200">
                <a:solidFill>
                  <a:schemeClr val="dk1"/>
                </a:solidFill>
              </a:defRPr>
            </a:lvl7pPr>
            <a:lvl8pPr lvl="7" algn="ctr" rtl="0">
              <a:lnSpc>
                <a:spcPct val="100000"/>
              </a:lnSpc>
              <a:spcBef>
                <a:spcPts val="0"/>
              </a:spcBef>
              <a:spcAft>
                <a:spcPts val="0"/>
              </a:spcAft>
              <a:buClr>
                <a:schemeClr val="dk1"/>
              </a:buClr>
              <a:buSzPts val="900"/>
              <a:buNone/>
              <a:defRPr sz="1200">
                <a:solidFill>
                  <a:schemeClr val="dk1"/>
                </a:solidFill>
              </a:defRPr>
            </a:lvl8pPr>
            <a:lvl9pPr lvl="8" algn="ctr" rtl="0">
              <a:lnSpc>
                <a:spcPct val="100000"/>
              </a:lnSpc>
              <a:spcBef>
                <a:spcPts val="0"/>
              </a:spcBef>
              <a:spcAft>
                <a:spcPts val="0"/>
              </a:spcAft>
              <a:buClr>
                <a:schemeClr val="dk1"/>
              </a:buClr>
              <a:buSzPts val="900"/>
              <a:buNone/>
              <a:defRPr sz="1200">
                <a:solidFill>
                  <a:schemeClr val="dk1"/>
                </a:solidFill>
              </a:defRPr>
            </a:lvl9pPr>
          </a:lstStyle>
          <a:p>
            <a:endParaRPr/>
          </a:p>
        </p:txBody>
      </p:sp>
      <p:sp>
        <p:nvSpPr>
          <p:cNvPr id="80" name="Google Shape;80;p10"/>
          <p:cNvSpPr txBox="1">
            <a:spLocks noGrp="1"/>
          </p:cNvSpPr>
          <p:nvPr>
            <p:ph type="ctrTitle" idx="5"/>
          </p:nvPr>
        </p:nvSpPr>
        <p:spPr>
          <a:xfrm flipH="1">
            <a:off x="9390967" y="3231433"/>
            <a:ext cx="1832400" cy="863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1100"/>
              <a:buNone/>
              <a:defRPr sz="1465">
                <a:solidFill>
                  <a:schemeClr val="dk1"/>
                </a:solidFill>
              </a:defRPr>
            </a:lvl1pPr>
            <a:lvl2pPr lvl="1" algn="r" rtl="0">
              <a:spcBef>
                <a:spcPts val="0"/>
              </a:spcBef>
              <a:spcAft>
                <a:spcPts val="0"/>
              </a:spcAft>
              <a:buClr>
                <a:schemeClr val="dk1"/>
              </a:buClr>
              <a:buSzPts val="1100"/>
              <a:buNone/>
              <a:defRPr sz="1465">
                <a:solidFill>
                  <a:schemeClr val="dk1"/>
                </a:solidFill>
              </a:defRPr>
            </a:lvl2pPr>
            <a:lvl3pPr lvl="2" algn="r" rtl="0">
              <a:spcBef>
                <a:spcPts val="0"/>
              </a:spcBef>
              <a:spcAft>
                <a:spcPts val="0"/>
              </a:spcAft>
              <a:buClr>
                <a:schemeClr val="dk1"/>
              </a:buClr>
              <a:buSzPts val="1100"/>
              <a:buNone/>
              <a:defRPr sz="1465">
                <a:solidFill>
                  <a:schemeClr val="dk1"/>
                </a:solidFill>
              </a:defRPr>
            </a:lvl3pPr>
            <a:lvl4pPr lvl="3" algn="r" rtl="0">
              <a:spcBef>
                <a:spcPts val="0"/>
              </a:spcBef>
              <a:spcAft>
                <a:spcPts val="0"/>
              </a:spcAft>
              <a:buClr>
                <a:schemeClr val="dk1"/>
              </a:buClr>
              <a:buSzPts val="1100"/>
              <a:buNone/>
              <a:defRPr sz="1465">
                <a:solidFill>
                  <a:schemeClr val="dk1"/>
                </a:solidFill>
              </a:defRPr>
            </a:lvl4pPr>
            <a:lvl5pPr lvl="4" algn="r" rtl="0">
              <a:spcBef>
                <a:spcPts val="0"/>
              </a:spcBef>
              <a:spcAft>
                <a:spcPts val="0"/>
              </a:spcAft>
              <a:buClr>
                <a:schemeClr val="dk1"/>
              </a:buClr>
              <a:buSzPts val="1100"/>
              <a:buNone/>
              <a:defRPr sz="1465">
                <a:solidFill>
                  <a:schemeClr val="dk1"/>
                </a:solidFill>
              </a:defRPr>
            </a:lvl5pPr>
            <a:lvl6pPr lvl="5" algn="r" rtl="0">
              <a:spcBef>
                <a:spcPts val="0"/>
              </a:spcBef>
              <a:spcAft>
                <a:spcPts val="0"/>
              </a:spcAft>
              <a:buClr>
                <a:schemeClr val="dk1"/>
              </a:buClr>
              <a:buSzPts val="1100"/>
              <a:buNone/>
              <a:defRPr sz="1465">
                <a:solidFill>
                  <a:schemeClr val="dk1"/>
                </a:solidFill>
              </a:defRPr>
            </a:lvl6pPr>
            <a:lvl7pPr lvl="6" algn="r" rtl="0">
              <a:spcBef>
                <a:spcPts val="0"/>
              </a:spcBef>
              <a:spcAft>
                <a:spcPts val="0"/>
              </a:spcAft>
              <a:buClr>
                <a:schemeClr val="dk1"/>
              </a:buClr>
              <a:buSzPts val="1100"/>
              <a:buNone/>
              <a:defRPr sz="1465">
                <a:solidFill>
                  <a:schemeClr val="dk1"/>
                </a:solidFill>
              </a:defRPr>
            </a:lvl7pPr>
            <a:lvl8pPr lvl="7" algn="r" rtl="0">
              <a:spcBef>
                <a:spcPts val="0"/>
              </a:spcBef>
              <a:spcAft>
                <a:spcPts val="0"/>
              </a:spcAft>
              <a:buClr>
                <a:schemeClr val="dk1"/>
              </a:buClr>
              <a:buSzPts val="1100"/>
              <a:buNone/>
              <a:defRPr sz="1465">
                <a:solidFill>
                  <a:schemeClr val="dk1"/>
                </a:solidFill>
              </a:defRPr>
            </a:lvl8pPr>
            <a:lvl9pPr lvl="8" algn="r" rtl="0">
              <a:spcBef>
                <a:spcPts val="0"/>
              </a:spcBef>
              <a:spcAft>
                <a:spcPts val="0"/>
              </a:spcAft>
              <a:buClr>
                <a:schemeClr val="dk1"/>
              </a:buClr>
              <a:buSzPts val="1100"/>
              <a:buNone/>
              <a:defRPr sz="1465">
                <a:solidFill>
                  <a:schemeClr val="dk1"/>
                </a:solidFill>
              </a:defRPr>
            </a:lvl9pPr>
          </a:lstStyle>
          <a:p>
            <a:endParaRPr/>
          </a:p>
        </p:txBody>
      </p:sp>
      <p:sp>
        <p:nvSpPr>
          <p:cNvPr id="81" name="Google Shape;81;p10"/>
          <p:cNvSpPr txBox="1">
            <a:spLocks noGrp="1"/>
          </p:cNvSpPr>
          <p:nvPr>
            <p:ph type="subTitle" idx="6"/>
          </p:nvPr>
        </p:nvSpPr>
        <p:spPr>
          <a:xfrm flipH="1">
            <a:off x="8576567" y="3939667"/>
            <a:ext cx="2646800" cy="129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900"/>
              <a:buNone/>
              <a:defRPr sz="1200">
                <a:solidFill>
                  <a:schemeClr val="dk1"/>
                </a:solidFill>
              </a:defRPr>
            </a:lvl1pPr>
            <a:lvl2pPr lvl="1" algn="r" rtl="0">
              <a:lnSpc>
                <a:spcPct val="100000"/>
              </a:lnSpc>
              <a:spcBef>
                <a:spcPts val="0"/>
              </a:spcBef>
              <a:spcAft>
                <a:spcPts val="0"/>
              </a:spcAft>
              <a:buClr>
                <a:schemeClr val="dk1"/>
              </a:buClr>
              <a:buSzPts val="900"/>
              <a:buNone/>
              <a:defRPr sz="1200">
                <a:solidFill>
                  <a:schemeClr val="dk1"/>
                </a:solidFill>
              </a:defRPr>
            </a:lvl2pPr>
            <a:lvl3pPr lvl="2" algn="r" rtl="0">
              <a:lnSpc>
                <a:spcPct val="100000"/>
              </a:lnSpc>
              <a:spcBef>
                <a:spcPts val="0"/>
              </a:spcBef>
              <a:spcAft>
                <a:spcPts val="0"/>
              </a:spcAft>
              <a:buClr>
                <a:schemeClr val="dk1"/>
              </a:buClr>
              <a:buSzPts val="900"/>
              <a:buNone/>
              <a:defRPr sz="1200">
                <a:solidFill>
                  <a:schemeClr val="dk1"/>
                </a:solidFill>
              </a:defRPr>
            </a:lvl3pPr>
            <a:lvl4pPr lvl="3" algn="r" rtl="0">
              <a:lnSpc>
                <a:spcPct val="100000"/>
              </a:lnSpc>
              <a:spcBef>
                <a:spcPts val="0"/>
              </a:spcBef>
              <a:spcAft>
                <a:spcPts val="0"/>
              </a:spcAft>
              <a:buClr>
                <a:schemeClr val="dk1"/>
              </a:buClr>
              <a:buSzPts val="900"/>
              <a:buNone/>
              <a:defRPr sz="1200">
                <a:solidFill>
                  <a:schemeClr val="dk1"/>
                </a:solidFill>
              </a:defRPr>
            </a:lvl4pPr>
            <a:lvl5pPr lvl="4" algn="r" rtl="0">
              <a:lnSpc>
                <a:spcPct val="100000"/>
              </a:lnSpc>
              <a:spcBef>
                <a:spcPts val="0"/>
              </a:spcBef>
              <a:spcAft>
                <a:spcPts val="0"/>
              </a:spcAft>
              <a:buClr>
                <a:schemeClr val="dk1"/>
              </a:buClr>
              <a:buSzPts val="900"/>
              <a:buNone/>
              <a:defRPr sz="1200">
                <a:solidFill>
                  <a:schemeClr val="dk1"/>
                </a:solidFill>
              </a:defRPr>
            </a:lvl5pPr>
            <a:lvl6pPr lvl="5" algn="r" rtl="0">
              <a:lnSpc>
                <a:spcPct val="100000"/>
              </a:lnSpc>
              <a:spcBef>
                <a:spcPts val="0"/>
              </a:spcBef>
              <a:spcAft>
                <a:spcPts val="0"/>
              </a:spcAft>
              <a:buClr>
                <a:schemeClr val="dk1"/>
              </a:buClr>
              <a:buSzPts val="900"/>
              <a:buNone/>
              <a:defRPr sz="1200">
                <a:solidFill>
                  <a:schemeClr val="dk1"/>
                </a:solidFill>
              </a:defRPr>
            </a:lvl6pPr>
            <a:lvl7pPr lvl="6" algn="r" rtl="0">
              <a:lnSpc>
                <a:spcPct val="100000"/>
              </a:lnSpc>
              <a:spcBef>
                <a:spcPts val="0"/>
              </a:spcBef>
              <a:spcAft>
                <a:spcPts val="0"/>
              </a:spcAft>
              <a:buClr>
                <a:schemeClr val="dk1"/>
              </a:buClr>
              <a:buSzPts val="900"/>
              <a:buNone/>
              <a:defRPr sz="1200">
                <a:solidFill>
                  <a:schemeClr val="dk1"/>
                </a:solidFill>
              </a:defRPr>
            </a:lvl7pPr>
            <a:lvl8pPr lvl="7" algn="r" rtl="0">
              <a:lnSpc>
                <a:spcPct val="100000"/>
              </a:lnSpc>
              <a:spcBef>
                <a:spcPts val="0"/>
              </a:spcBef>
              <a:spcAft>
                <a:spcPts val="0"/>
              </a:spcAft>
              <a:buClr>
                <a:schemeClr val="dk1"/>
              </a:buClr>
              <a:buSzPts val="900"/>
              <a:buNone/>
              <a:defRPr sz="1200">
                <a:solidFill>
                  <a:schemeClr val="dk1"/>
                </a:solidFill>
              </a:defRPr>
            </a:lvl8pPr>
            <a:lvl9pPr lvl="8" algn="r" rtl="0">
              <a:lnSpc>
                <a:spcPct val="100000"/>
              </a:lnSpc>
              <a:spcBef>
                <a:spcPts val="0"/>
              </a:spcBef>
              <a:spcAft>
                <a:spcPts val="0"/>
              </a:spcAft>
              <a:buClr>
                <a:schemeClr val="dk1"/>
              </a:buClr>
              <a:buSzPts val="900"/>
              <a:buNone/>
              <a:defRPr sz="1200">
                <a:solidFill>
                  <a:schemeClr val="dk1"/>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design ">
  <p:cSld name="CUSTOM_15_1_1_2_1">
    <p:spTree>
      <p:nvGrpSpPr>
        <p:cNvPr id="1" name="Shape 82"/>
        <p:cNvGrpSpPr/>
        <p:nvPr/>
      </p:nvGrpSpPr>
      <p:grpSpPr>
        <a:xfrm>
          <a:off x="0" y="0"/>
          <a:ext cx="0" cy="0"/>
          <a:chOff x="0" y="0"/>
          <a:chExt cx="0" cy="0"/>
        </a:xfrm>
      </p:grpSpPr>
      <p:sp>
        <p:nvSpPr>
          <p:cNvPr id="83" name="Google Shape;83;p11"/>
          <p:cNvSpPr txBox="1">
            <a:spLocks noGrp="1"/>
          </p:cNvSpPr>
          <p:nvPr>
            <p:ph type="ctrTitle"/>
          </p:nvPr>
        </p:nvSpPr>
        <p:spPr>
          <a:xfrm>
            <a:off x="814495" y="540448"/>
            <a:ext cx="2316400" cy="126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1pPr>
            <a:lvl2pPr lvl="1"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2pPr>
            <a:lvl3pPr lvl="2"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3pPr>
            <a:lvl4pPr lvl="3"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4pPr>
            <a:lvl5pPr lvl="4"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5pPr>
            <a:lvl6pPr lvl="5"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6pPr>
            <a:lvl7pPr lvl="6"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7pPr>
            <a:lvl8pPr lvl="7"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8pPr>
            <a:lvl9pPr lvl="8"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Design 1">
  <p:cSld name="CUSTOM_15_1_1_2">
    <p:spTree>
      <p:nvGrpSpPr>
        <p:cNvPr id="1" name="Shape 84"/>
        <p:cNvGrpSpPr/>
        <p:nvPr/>
      </p:nvGrpSpPr>
      <p:grpSpPr>
        <a:xfrm>
          <a:off x="0" y="0"/>
          <a:ext cx="0" cy="0"/>
          <a:chOff x="0" y="0"/>
          <a:chExt cx="0" cy="0"/>
        </a:xfrm>
      </p:grpSpPr>
      <p:sp>
        <p:nvSpPr>
          <p:cNvPr id="85" name="Google Shape;85;p12"/>
          <p:cNvSpPr txBox="1">
            <a:spLocks noGrp="1"/>
          </p:cNvSpPr>
          <p:nvPr>
            <p:ph type="ctrTitle"/>
          </p:nvPr>
        </p:nvSpPr>
        <p:spPr>
          <a:xfrm>
            <a:off x="9057333" y="540448"/>
            <a:ext cx="2316400" cy="126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1pPr>
            <a:lvl2pPr lvl="1"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2pPr>
            <a:lvl3pPr lvl="2"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3pPr>
            <a:lvl4pPr lvl="3"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4pPr>
            <a:lvl5pPr lvl="4"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5pPr>
            <a:lvl6pPr lvl="5"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6pPr>
            <a:lvl7pPr lvl="6"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7pPr>
            <a:lvl8pPr lvl="7"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8pPr>
            <a:lvl9pPr lvl="8"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Design 2">
  <p:cSld name="CUSTOM_15">
    <p:spTree>
      <p:nvGrpSpPr>
        <p:cNvPr id="1" name="Shape 86"/>
        <p:cNvGrpSpPr/>
        <p:nvPr/>
      </p:nvGrpSpPr>
      <p:grpSpPr>
        <a:xfrm>
          <a:off x="0" y="0"/>
          <a:ext cx="0" cy="0"/>
          <a:chOff x="0" y="0"/>
          <a:chExt cx="0" cy="0"/>
        </a:xfrm>
      </p:grpSpPr>
      <p:sp>
        <p:nvSpPr>
          <p:cNvPr id="87" name="Google Shape;87;p13"/>
          <p:cNvSpPr txBox="1">
            <a:spLocks noGrp="1"/>
          </p:cNvSpPr>
          <p:nvPr>
            <p:ph type="ctrTitle"/>
          </p:nvPr>
        </p:nvSpPr>
        <p:spPr>
          <a:xfrm>
            <a:off x="4107967" y="540448"/>
            <a:ext cx="3976000" cy="9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1pPr>
            <a:lvl2pPr lvl="1"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2pPr>
            <a:lvl3pPr lvl="2"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3pPr>
            <a:lvl4pPr lvl="3"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4pPr>
            <a:lvl5pPr lvl="4"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5pPr>
            <a:lvl6pPr lvl="5"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6pPr>
            <a:lvl7pPr lvl="6"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7pPr>
            <a:lvl8pPr lvl="7"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8pPr>
            <a:lvl9pPr lvl="8"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CUSTOM_22">
    <p:spTree>
      <p:nvGrpSpPr>
        <p:cNvPr id="1" name="Shape 88"/>
        <p:cNvGrpSpPr/>
        <p:nvPr/>
      </p:nvGrpSpPr>
      <p:grpSpPr>
        <a:xfrm>
          <a:off x="0" y="0"/>
          <a:ext cx="0" cy="0"/>
          <a:chOff x="0" y="0"/>
          <a:chExt cx="0" cy="0"/>
        </a:xfrm>
      </p:grpSpPr>
      <p:sp>
        <p:nvSpPr>
          <p:cNvPr id="89" name="Google Shape;89;p14"/>
          <p:cNvSpPr/>
          <p:nvPr/>
        </p:nvSpPr>
        <p:spPr>
          <a:xfrm flipH="1">
            <a:off x="5744668" y="-547675"/>
            <a:ext cx="8001200" cy="7619600"/>
          </a:xfrm>
          <a:prstGeom prst="hexagon">
            <a:avLst>
              <a:gd name="adj" fmla="val 25000"/>
              <a:gd name="vf" fmla="val 11547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0" name="Google Shape;90;p14"/>
          <p:cNvSpPr/>
          <p:nvPr/>
        </p:nvSpPr>
        <p:spPr>
          <a:xfrm flipH="1">
            <a:off x="10024568" y="-547675"/>
            <a:ext cx="8001200" cy="7619600"/>
          </a:xfrm>
          <a:prstGeom prst="hexagon">
            <a:avLst>
              <a:gd name="adj" fmla="val 25000"/>
              <a:gd name="vf" fmla="val 11547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 name="Google Shape;91;p14"/>
          <p:cNvSpPr txBox="1">
            <a:spLocks noGrp="1"/>
          </p:cNvSpPr>
          <p:nvPr>
            <p:ph type="ctrTitle"/>
          </p:nvPr>
        </p:nvSpPr>
        <p:spPr>
          <a:xfrm flipH="1">
            <a:off x="7368024" y="2202733"/>
            <a:ext cx="2308800" cy="863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1800"/>
              <a:buFont typeface="Nunito Sans ExtraBold" panose="00000900000000000000"/>
              <a:buNone/>
              <a:defRPr sz="2400" b="0">
                <a:solidFill>
                  <a:schemeClr val="dk1"/>
                </a:solidFill>
                <a:latin typeface="Nunito Sans ExtraBold" panose="00000900000000000000"/>
                <a:ea typeface="Nunito Sans ExtraBold" panose="00000900000000000000"/>
                <a:cs typeface="Nunito Sans ExtraBold" panose="00000900000000000000"/>
                <a:sym typeface="Nunito Sans ExtraBold" panose="00000900000000000000"/>
              </a:defRPr>
            </a:lvl1pPr>
            <a:lvl2pPr lvl="1" algn="r" rtl="0">
              <a:spcBef>
                <a:spcPts val="0"/>
              </a:spcBef>
              <a:spcAft>
                <a:spcPts val="0"/>
              </a:spcAft>
              <a:buClr>
                <a:schemeClr val="dk1"/>
              </a:buClr>
              <a:buSzPts val="1100"/>
              <a:buFont typeface="Nunito Sans ExtraBold" panose="00000900000000000000"/>
              <a:buNone/>
              <a:defRPr sz="1465" b="0">
                <a:solidFill>
                  <a:schemeClr val="dk1"/>
                </a:solidFill>
                <a:latin typeface="Nunito Sans ExtraBold" panose="00000900000000000000"/>
                <a:ea typeface="Nunito Sans ExtraBold" panose="00000900000000000000"/>
                <a:cs typeface="Nunito Sans ExtraBold" panose="00000900000000000000"/>
                <a:sym typeface="Nunito Sans ExtraBold" panose="00000900000000000000"/>
              </a:defRPr>
            </a:lvl2pPr>
            <a:lvl3pPr lvl="2" algn="r" rtl="0">
              <a:spcBef>
                <a:spcPts val="0"/>
              </a:spcBef>
              <a:spcAft>
                <a:spcPts val="0"/>
              </a:spcAft>
              <a:buClr>
                <a:schemeClr val="dk1"/>
              </a:buClr>
              <a:buSzPts val="1100"/>
              <a:buFont typeface="Nunito Sans ExtraBold" panose="00000900000000000000"/>
              <a:buNone/>
              <a:defRPr sz="1465" b="0">
                <a:solidFill>
                  <a:schemeClr val="dk1"/>
                </a:solidFill>
                <a:latin typeface="Nunito Sans ExtraBold" panose="00000900000000000000"/>
                <a:ea typeface="Nunito Sans ExtraBold" panose="00000900000000000000"/>
                <a:cs typeface="Nunito Sans ExtraBold" panose="00000900000000000000"/>
                <a:sym typeface="Nunito Sans ExtraBold" panose="00000900000000000000"/>
              </a:defRPr>
            </a:lvl3pPr>
            <a:lvl4pPr lvl="3" algn="r" rtl="0">
              <a:spcBef>
                <a:spcPts val="0"/>
              </a:spcBef>
              <a:spcAft>
                <a:spcPts val="0"/>
              </a:spcAft>
              <a:buClr>
                <a:schemeClr val="dk1"/>
              </a:buClr>
              <a:buSzPts val="1100"/>
              <a:buFont typeface="Nunito Sans ExtraBold" panose="00000900000000000000"/>
              <a:buNone/>
              <a:defRPr sz="1465" b="0">
                <a:solidFill>
                  <a:schemeClr val="dk1"/>
                </a:solidFill>
                <a:latin typeface="Nunito Sans ExtraBold" panose="00000900000000000000"/>
                <a:ea typeface="Nunito Sans ExtraBold" panose="00000900000000000000"/>
                <a:cs typeface="Nunito Sans ExtraBold" panose="00000900000000000000"/>
                <a:sym typeface="Nunito Sans ExtraBold" panose="00000900000000000000"/>
              </a:defRPr>
            </a:lvl4pPr>
            <a:lvl5pPr lvl="4" algn="r" rtl="0">
              <a:spcBef>
                <a:spcPts val="0"/>
              </a:spcBef>
              <a:spcAft>
                <a:spcPts val="0"/>
              </a:spcAft>
              <a:buClr>
                <a:schemeClr val="dk1"/>
              </a:buClr>
              <a:buSzPts val="1100"/>
              <a:buFont typeface="Nunito Sans ExtraBold" panose="00000900000000000000"/>
              <a:buNone/>
              <a:defRPr sz="1465" b="0">
                <a:solidFill>
                  <a:schemeClr val="dk1"/>
                </a:solidFill>
                <a:latin typeface="Nunito Sans ExtraBold" panose="00000900000000000000"/>
                <a:ea typeface="Nunito Sans ExtraBold" panose="00000900000000000000"/>
                <a:cs typeface="Nunito Sans ExtraBold" panose="00000900000000000000"/>
                <a:sym typeface="Nunito Sans ExtraBold" panose="00000900000000000000"/>
              </a:defRPr>
            </a:lvl5pPr>
            <a:lvl6pPr lvl="5" algn="r" rtl="0">
              <a:spcBef>
                <a:spcPts val="0"/>
              </a:spcBef>
              <a:spcAft>
                <a:spcPts val="0"/>
              </a:spcAft>
              <a:buClr>
                <a:schemeClr val="dk1"/>
              </a:buClr>
              <a:buSzPts val="1100"/>
              <a:buFont typeface="Nunito Sans ExtraBold" panose="00000900000000000000"/>
              <a:buNone/>
              <a:defRPr sz="1465" b="0">
                <a:solidFill>
                  <a:schemeClr val="dk1"/>
                </a:solidFill>
                <a:latin typeface="Nunito Sans ExtraBold" panose="00000900000000000000"/>
                <a:ea typeface="Nunito Sans ExtraBold" panose="00000900000000000000"/>
                <a:cs typeface="Nunito Sans ExtraBold" panose="00000900000000000000"/>
                <a:sym typeface="Nunito Sans ExtraBold" panose="00000900000000000000"/>
              </a:defRPr>
            </a:lvl6pPr>
            <a:lvl7pPr lvl="6" algn="r" rtl="0">
              <a:spcBef>
                <a:spcPts val="0"/>
              </a:spcBef>
              <a:spcAft>
                <a:spcPts val="0"/>
              </a:spcAft>
              <a:buClr>
                <a:schemeClr val="dk1"/>
              </a:buClr>
              <a:buSzPts val="1100"/>
              <a:buFont typeface="Nunito Sans ExtraBold" panose="00000900000000000000"/>
              <a:buNone/>
              <a:defRPr sz="1465" b="0">
                <a:solidFill>
                  <a:schemeClr val="dk1"/>
                </a:solidFill>
                <a:latin typeface="Nunito Sans ExtraBold" panose="00000900000000000000"/>
                <a:ea typeface="Nunito Sans ExtraBold" panose="00000900000000000000"/>
                <a:cs typeface="Nunito Sans ExtraBold" panose="00000900000000000000"/>
                <a:sym typeface="Nunito Sans ExtraBold" panose="00000900000000000000"/>
              </a:defRPr>
            </a:lvl7pPr>
            <a:lvl8pPr lvl="7" algn="r" rtl="0">
              <a:spcBef>
                <a:spcPts val="0"/>
              </a:spcBef>
              <a:spcAft>
                <a:spcPts val="0"/>
              </a:spcAft>
              <a:buClr>
                <a:schemeClr val="dk1"/>
              </a:buClr>
              <a:buSzPts val="1100"/>
              <a:buFont typeface="Nunito Sans ExtraBold" panose="00000900000000000000"/>
              <a:buNone/>
              <a:defRPr sz="1465" b="0">
                <a:solidFill>
                  <a:schemeClr val="dk1"/>
                </a:solidFill>
                <a:latin typeface="Nunito Sans ExtraBold" panose="00000900000000000000"/>
                <a:ea typeface="Nunito Sans ExtraBold" panose="00000900000000000000"/>
                <a:cs typeface="Nunito Sans ExtraBold" panose="00000900000000000000"/>
                <a:sym typeface="Nunito Sans ExtraBold" panose="00000900000000000000"/>
              </a:defRPr>
            </a:lvl8pPr>
            <a:lvl9pPr lvl="8" algn="r" rtl="0">
              <a:spcBef>
                <a:spcPts val="0"/>
              </a:spcBef>
              <a:spcAft>
                <a:spcPts val="0"/>
              </a:spcAft>
              <a:buClr>
                <a:schemeClr val="dk1"/>
              </a:buClr>
              <a:buSzPts val="1100"/>
              <a:buFont typeface="Nunito Sans ExtraBold" panose="00000900000000000000"/>
              <a:buNone/>
              <a:defRPr sz="1465" b="0">
                <a:solidFill>
                  <a:schemeClr val="dk1"/>
                </a:solidFill>
                <a:latin typeface="Nunito Sans ExtraBold" panose="00000900000000000000"/>
                <a:ea typeface="Nunito Sans ExtraBold" panose="00000900000000000000"/>
                <a:cs typeface="Nunito Sans ExtraBold" panose="00000900000000000000"/>
                <a:sym typeface="Nunito Sans ExtraBold" panose="00000900000000000000"/>
              </a:defRPr>
            </a:lvl9pPr>
          </a:lstStyle>
          <a:p>
            <a:endParaRPr/>
          </a:p>
        </p:txBody>
      </p:sp>
      <p:sp>
        <p:nvSpPr>
          <p:cNvPr id="92" name="Google Shape;92;p14"/>
          <p:cNvSpPr txBox="1">
            <a:spLocks noGrp="1"/>
          </p:cNvSpPr>
          <p:nvPr>
            <p:ph type="ctrTitle" idx="2"/>
          </p:nvPr>
        </p:nvSpPr>
        <p:spPr>
          <a:xfrm>
            <a:off x="5333259" y="3140713"/>
            <a:ext cx="4375200" cy="107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100"/>
              <a:buFont typeface="Assistant Light" panose="00000500000000000000"/>
              <a:buNone/>
              <a:defRPr sz="1465" b="0">
                <a:latin typeface="Assistant Light" panose="00000500000000000000"/>
                <a:ea typeface="Assistant Light" panose="00000500000000000000"/>
                <a:cs typeface="Assistant Light" panose="00000500000000000000"/>
                <a:sym typeface="Assistant Light" panose="00000500000000000000"/>
              </a:defRPr>
            </a:lvl1pPr>
            <a:lvl2pPr lvl="1" algn="r" rtl="0">
              <a:spcBef>
                <a:spcPts val="0"/>
              </a:spcBef>
              <a:spcAft>
                <a:spcPts val="0"/>
              </a:spcAft>
              <a:buSzPts val="1100"/>
              <a:buFont typeface="Assistant Light" panose="00000500000000000000"/>
              <a:buNone/>
              <a:defRPr sz="1465" b="0">
                <a:latin typeface="Assistant Light" panose="00000500000000000000"/>
                <a:ea typeface="Assistant Light" panose="00000500000000000000"/>
                <a:cs typeface="Assistant Light" panose="00000500000000000000"/>
                <a:sym typeface="Assistant Light" panose="00000500000000000000"/>
              </a:defRPr>
            </a:lvl2pPr>
            <a:lvl3pPr lvl="2" algn="r" rtl="0">
              <a:spcBef>
                <a:spcPts val="0"/>
              </a:spcBef>
              <a:spcAft>
                <a:spcPts val="0"/>
              </a:spcAft>
              <a:buSzPts val="1100"/>
              <a:buFont typeface="Assistant Light" panose="00000500000000000000"/>
              <a:buNone/>
              <a:defRPr sz="1465" b="0">
                <a:latin typeface="Assistant Light" panose="00000500000000000000"/>
                <a:ea typeface="Assistant Light" panose="00000500000000000000"/>
                <a:cs typeface="Assistant Light" panose="00000500000000000000"/>
                <a:sym typeface="Assistant Light" panose="00000500000000000000"/>
              </a:defRPr>
            </a:lvl3pPr>
            <a:lvl4pPr lvl="3" algn="r" rtl="0">
              <a:spcBef>
                <a:spcPts val="0"/>
              </a:spcBef>
              <a:spcAft>
                <a:spcPts val="0"/>
              </a:spcAft>
              <a:buSzPts val="1100"/>
              <a:buFont typeface="Assistant Light" panose="00000500000000000000"/>
              <a:buNone/>
              <a:defRPr sz="1465" b="0">
                <a:latin typeface="Assistant Light" panose="00000500000000000000"/>
                <a:ea typeface="Assistant Light" panose="00000500000000000000"/>
                <a:cs typeface="Assistant Light" panose="00000500000000000000"/>
                <a:sym typeface="Assistant Light" panose="00000500000000000000"/>
              </a:defRPr>
            </a:lvl4pPr>
            <a:lvl5pPr lvl="4" algn="r" rtl="0">
              <a:spcBef>
                <a:spcPts val="0"/>
              </a:spcBef>
              <a:spcAft>
                <a:spcPts val="0"/>
              </a:spcAft>
              <a:buSzPts val="1100"/>
              <a:buFont typeface="Assistant Light" panose="00000500000000000000"/>
              <a:buNone/>
              <a:defRPr sz="1465" b="0">
                <a:latin typeface="Assistant Light" panose="00000500000000000000"/>
                <a:ea typeface="Assistant Light" panose="00000500000000000000"/>
                <a:cs typeface="Assistant Light" panose="00000500000000000000"/>
                <a:sym typeface="Assistant Light" panose="00000500000000000000"/>
              </a:defRPr>
            </a:lvl5pPr>
            <a:lvl6pPr lvl="5" algn="r" rtl="0">
              <a:spcBef>
                <a:spcPts val="0"/>
              </a:spcBef>
              <a:spcAft>
                <a:spcPts val="0"/>
              </a:spcAft>
              <a:buSzPts val="1100"/>
              <a:buFont typeface="Assistant Light" panose="00000500000000000000"/>
              <a:buNone/>
              <a:defRPr sz="1465" b="0">
                <a:latin typeface="Assistant Light" panose="00000500000000000000"/>
                <a:ea typeface="Assistant Light" panose="00000500000000000000"/>
                <a:cs typeface="Assistant Light" panose="00000500000000000000"/>
                <a:sym typeface="Assistant Light" panose="00000500000000000000"/>
              </a:defRPr>
            </a:lvl6pPr>
            <a:lvl7pPr lvl="6" algn="r" rtl="0">
              <a:spcBef>
                <a:spcPts val="0"/>
              </a:spcBef>
              <a:spcAft>
                <a:spcPts val="0"/>
              </a:spcAft>
              <a:buSzPts val="1100"/>
              <a:buFont typeface="Assistant Light" panose="00000500000000000000"/>
              <a:buNone/>
              <a:defRPr sz="1465" b="0">
                <a:latin typeface="Assistant Light" panose="00000500000000000000"/>
                <a:ea typeface="Assistant Light" panose="00000500000000000000"/>
                <a:cs typeface="Assistant Light" panose="00000500000000000000"/>
                <a:sym typeface="Assistant Light" panose="00000500000000000000"/>
              </a:defRPr>
            </a:lvl7pPr>
            <a:lvl8pPr lvl="7" algn="r" rtl="0">
              <a:spcBef>
                <a:spcPts val="0"/>
              </a:spcBef>
              <a:spcAft>
                <a:spcPts val="0"/>
              </a:spcAft>
              <a:buSzPts val="1100"/>
              <a:buFont typeface="Assistant Light" panose="00000500000000000000"/>
              <a:buNone/>
              <a:defRPr sz="1465" b="0">
                <a:latin typeface="Assistant Light" panose="00000500000000000000"/>
                <a:ea typeface="Assistant Light" panose="00000500000000000000"/>
                <a:cs typeface="Assistant Light" panose="00000500000000000000"/>
                <a:sym typeface="Assistant Light" panose="00000500000000000000"/>
              </a:defRPr>
            </a:lvl8pPr>
            <a:lvl9pPr lvl="8" algn="r" rtl="0">
              <a:spcBef>
                <a:spcPts val="0"/>
              </a:spcBef>
              <a:spcAft>
                <a:spcPts val="0"/>
              </a:spcAft>
              <a:buSzPts val="1100"/>
              <a:buFont typeface="Assistant Light" panose="00000500000000000000"/>
              <a:buNone/>
              <a:defRPr sz="1465" b="0">
                <a:latin typeface="Assistant Light" panose="00000500000000000000"/>
                <a:ea typeface="Assistant Light" panose="00000500000000000000"/>
                <a:cs typeface="Assistant Light" panose="00000500000000000000"/>
                <a:sym typeface="Assistant Light" panose="00000500000000000000"/>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redits">
  <p:cSld name="CUSTOM_14">
    <p:spTree>
      <p:nvGrpSpPr>
        <p:cNvPr id="1" name="Shape 93"/>
        <p:cNvGrpSpPr/>
        <p:nvPr/>
      </p:nvGrpSpPr>
      <p:grpSpPr>
        <a:xfrm>
          <a:off x="0" y="0"/>
          <a:ext cx="0" cy="0"/>
          <a:chOff x="0" y="0"/>
          <a:chExt cx="0" cy="0"/>
        </a:xfrm>
      </p:grpSpPr>
      <p:sp>
        <p:nvSpPr>
          <p:cNvPr id="94" name="Google Shape;94;p15"/>
          <p:cNvSpPr/>
          <p:nvPr/>
        </p:nvSpPr>
        <p:spPr>
          <a:xfrm>
            <a:off x="-85733" y="1431600"/>
            <a:ext cx="12335833" cy="5477833"/>
          </a:xfrm>
          <a:custGeom>
            <a:avLst/>
            <a:gdLst/>
            <a:ahLst/>
            <a:cxnLst/>
            <a:rect l="l" t="t" r="r" b="b"/>
            <a:pathLst>
              <a:path w="370075" h="164335" extrusionOk="0">
                <a:moveTo>
                  <a:pt x="2058" y="32147"/>
                </a:moveTo>
                <a:lnTo>
                  <a:pt x="186709" y="0"/>
                </a:lnTo>
                <a:lnTo>
                  <a:pt x="370075" y="32147"/>
                </a:lnTo>
                <a:lnTo>
                  <a:pt x="370075" y="164335"/>
                </a:lnTo>
                <a:lnTo>
                  <a:pt x="0" y="164335"/>
                </a:lnTo>
                <a:close/>
              </a:path>
            </a:pathLst>
          </a:custGeom>
          <a:solidFill>
            <a:schemeClr val="dk1"/>
          </a:solidFill>
          <a:ln>
            <a:noFill/>
          </a:ln>
        </p:spPr>
      </p:sp>
      <p:sp>
        <p:nvSpPr>
          <p:cNvPr id="95" name="Google Shape;95;p15"/>
          <p:cNvSpPr txBox="1">
            <a:spLocks noGrp="1"/>
          </p:cNvSpPr>
          <p:nvPr>
            <p:ph type="body" idx="1"/>
          </p:nvPr>
        </p:nvSpPr>
        <p:spPr>
          <a:xfrm>
            <a:off x="3706800" y="2846400"/>
            <a:ext cx="4778400" cy="1968000"/>
          </a:xfrm>
          <a:prstGeom prst="rect">
            <a:avLst/>
          </a:prstGeom>
        </p:spPr>
        <p:txBody>
          <a:bodyPr spcFirstLastPara="1" wrap="square" lIns="91425" tIns="91425" rIns="91425" bIns="91425" anchor="t" anchorCtr="0">
            <a:noAutofit/>
          </a:bodyPr>
          <a:lstStyle>
            <a:lvl1pPr marL="609600" lvl="0" indent="-398145" rtl="0">
              <a:spcBef>
                <a:spcPts val="0"/>
              </a:spcBef>
              <a:spcAft>
                <a:spcPts val="0"/>
              </a:spcAft>
              <a:buClr>
                <a:schemeClr val="lt1"/>
              </a:buClr>
              <a:buSzPts val="1100"/>
              <a:buChar char="●"/>
              <a:defRPr sz="1465">
                <a:solidFill>
                  <a:schemeClr val="lt1"/>
                </a:solidFill>
              </a:defRPr>
            </a:lvl1pPr>
            <a:lvl2pPr marL="1219200" lvl="1" indent="-398145" rtl="0">
              <a:spcBef>
                <a:spcPct val="427000"/>
              </a:spcBef>
              <a:spcAft>
                <a:spcPts val="0"/>
              </a:spcAft>
              <a:buClr>
                <a:schemeClr val="lt1"/>
              </a:buClr>
              <a:buSzPts val="1100"/>
              <a:buChar char="○"/>
              <a:defRPr sz="1465">
                <a:solidFill>
                  <a:schemeClr val="lt1"/>
                </a:solidFill>
              </a:defRPr>
            </a:lvl2pPr>
            <a:lvl3pPr marL="1828800" lvl="2" indent="-398145" rtl="0">
              <a:spcBef>
                <a:spcPct val="427000"/>
              </a:spcBef>
              <a:spcAft>
                <a:spcPts val="0"/>
              </a:spcAft>
              <a:buClr>
                <a:schemeClr val="lt1"/>
              </a:buClr>
              <a:buSzPts val="1100"/>
              <a:buChar char="■"/>
              <a:defRPr sz="1465">
                <a:solidFill>
                  <a:schemeClr val="lt1"/>
                </a:solidFill>
              </a:defRPr>
            </a:lvl3pPr>
            <a:lvl4pPr marL="2438400" lvl="3" indent="-398145" rtl="0">
              <a:spcBef>
                <a:spcPct val="427000"/>
              </a:spcBef>
              <a:spcAft>
                <a:spcPts val="0"/>
              </a:spcAft>
              <a:buClr>
                <a:schemeClr val="lt1"/>
              </a:buClr>
              <a:buSzPts val="1100"/>
              <a:buChar char="●"/>
              <a:defRPr sz="1465">
                <a:solidFill>
                  <a:schemeClr val="lt1"/>
                </a:solidFill>
              </a:defRPr>
            </a:lvl4pPr>
            <a:lvl5pPr marL="3048000" lvl="4" indent="-398145" rtl="0">
              <a:spcBef>
                <a:spcPct val="427000"/>
              </a:spcBef>
              <a:spcAft>
                <a:spcPts val="0"/>
              </a:spcAft>
              <a:buClr>
                <a:schemeClr val="lt1"/>
              </a:buClr>
              <a:buSzPts val="1100"/>
              <a:buChar char="○"/>
              <a:defRPr sz="1465">
                <a:solidFill>
                  <a:schemeClr val="lt1"/>
                </a:solidFill>
              </a:defRPr>
            </a:lvl5pPr>
            <a:lvl6pPr marL="3657600" lvl="5" indent="-398145" rtl="0">
              <a:spcBef>
                <a:spcPct val="427000"/>
              </a:spcBef>
              <a:spcAft>
                <a:spcPts val="0"/>
              </a:spcAft>
              <a:buClr>
                <a:schemeClr val="lt1"/>
              </a:buClr>
              <a:buSzPts val="1100"/>
              <a:buChar char="■"/>
              <a:defRPr sz="1465">
                <a:solidFill>
                  <a:schemeClr val="lt1"/>
                </a:solidFill>
              </a:defRPr>
            </a:lvl6pPr>
            <a:lvl7pPr marL="4267200" lvl="6" indent="-398145" rtl="0">
              <a:spcBef>
                <a:spcPct val="427000"/>
              </a:spcBef>
              <a:spcAft>
                <a:spcPts val="0"/>
              </a:spcAft>
              <a:buClr>
                <a:schemeClr val="lt1"/>
              </a:buClr>
              <a:buSzPts val="1100"/>
              <a:buChar char="●"/>
              <a:defRPr sz="1465">
                <a:solidFill>
                  <a:schemeClr val="lt1"/>
                </a:solidFill>
              </a:defRPr>
            </a:lvl7pPr>
            <a:lvl8pPr marL="4876800" lvl="7" indent="-398145" rtl="0">
              <a:spcBef>
                <a:spcPct val="427000"/>
              </a:spcBef>
              <a:spcAft>
                <a:spcPts val="0"/>
              </a:spcAft>
              <a:buClr>
                <a:schemeClr val="lt1"/>
              </a:buClr>
              <a:buSzPts val="1100"/>
              <a:buChar char="○"/>
              <a:defRPr sz="1465">
                <a:solidFill>
                  <a:schemeClr val="lt1"/>
                </a:solidFill>
              </a:defRPr>
            </a:lvl8pPr>
            <a:lvl9pPr marL="5486400" lvl="8" indent="-398145" rtl="0">
              <a:spcBef>
                <a:spcPct val="427000"/>
              </a:spcBef>
              <a:spcAft>
                <a:spcPts val="1600"/>
              </a:spcAft>
              <a:buClr>
                <a:schemeClr val="lt1"/>
              </a:buClr>
              <a:buSzPts val="1100"/>
              <a:buChar char="■"/>
              <a:defRPr sz="1465">
                <a:solidFill>
                  <a:schemeClr val="lt1"/>
                </a:solidFill>
              </a:defRPr>
            </a:lvl9pPr>
          </a:lstStyle>
          <a:p>
            <a:endParaRPr/>
          </a:p>
        </p:txBody>
      </p:sp>
      <p:sp>
        <p:nvSpPr>
          <p:cNvPr id="96" name="Google Shape;96;p15"/>
          <p:cNvSpPr txBox="1">
            <a:spLocks noGrp="1"/>
          </p:cNvSpPr>
          <p:nvPr>
            <p:ph type="ctrTitle"/>
          </p:nvPr>
        </p:nvSpPr>
        <p:spPr>
          <a:xfrm>
            <a:off x="4107967" y="540448"/>
            <a:ext cx="3976000" cy="9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1pPr>
            <a:lvl2pPr lvl="1"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2pPr>
            <a:lvl3pPr lvl="2"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3pPr>
            <a:lvl4pPr lvl="3"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4pPr>
            <a:lvl5pPr lvl="4"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5pPr>
            <a:lvl6pPr lvl="5"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6pPr>
            <a:lvl7pPr lvl="6"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7pPr>
            <a:lvl8pPr lvl="7"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8pPr>
            <a:lvl9pPr lvl="8"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Resources">
  <p:cSld name="CUSTOM_14_1">
    <p:spTree>
      <p:nvGrpSpPr>
        <p:cNvPr id="1" name="Shape 97"/>
        <p:cNvGrpSpPr/>
        <p:nvPr/>
      </p:nvGrpSpPr>
      <p:grpSpPr>
        <a:xfrm>
          <a:off x="0" y="0"/>
          <a:ext cx="0" cy="0"/>
          <a:chOff x="0" y="0"/>
          <a:chExt cx="0" cy="0"/>
        </a:xfrm>
      </p:grpSpPr>
      <p:grpSp>
        <p:nvGrpSpPr>
          <p:cNvPr id="98" name="Google Shape;98;p16"/>
          <p:cNvGrpSpPr/>
          <p:nvPr/>
        </p:nvGrpSpPr>
        <p:grpSpPr>
          <a:xfrm>
            <a:off x="-8781" y="-257167"/>
            <a:ext cx="12232233" cy="1845696"/>
            <a:chOff x="0" y="-40481"/>
            <a:chExt cx="9144000" cy="1384272"/>
          </a:xfrm>
        </p:grpSpPr>
        <p:sp>
          <p:nvSpPr>
            <p:cNvPr id="99" name="Google Shape;99;p16"/>
            <p:cNvSpPr/>
            <p:nvPr/>
          </p:nvSpPr>
          <p:spPr>
            <a:xfrm rot="10800000">
              <a:off x="1200" y="799890"/>
              <a:ext cx="9142800" cy="543900"/>
            </a:xfrm>
            <a:prstGeom prst="triangle">
              <a:avLst>
                <a:gd name="adj"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0" name="Google Shape;100;p16"/>
            <p:cNvSpPr/>
            <p:nvPr/>
          </p:nvSpPr>
          <p:spPr>
            <a:xfrm>
              <a:off x="0" y="-40481"/>
              <a:ext cx="9144000" cy="856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01" name="Google Shape;101;p16"/>
          <p:cNvSpPr txBox="1">
            <a:spLocks noGrp="1"/>
          </p:cNvSpPr>
          <p:nvPr>
            <p:ph type="body" idx="1"/>
          </p:nvPr>
        </p:nvSpPr>
        <p:spPr>
          <a:xfrm>
            <a:off x="960000" y="1578267"/>
            <a:ext cx="5028800" cy="1968000"/>
          </a:xfrm>
          <a:prstGeom prst="rect">
            <a:avLst/>
          </a:prstGeom>
        </p:spPr>
        <p:txBody>
          <a:bodyPr spcFirstLastPara="1" wrap="square" lIns="91425" tIns="91425" rIns="91425" bIns="91425" anchor="t" anchorCtr="0">
            <a:noAutofit/>
          </a:bodyPr>
          <a:lstStyle>
            <a:lvl1pPr marL="609600" lvl="0" indent="-381000" rtl="0">
              <a:spcBef>
                <a:spcPts val="0"/>
              </a:spcBef>
              <a:spcAft>
                <a:spcPts val="0"/>
              </a:spcAft>
              <a:buClr>
                <a:srgbClr val="000000"/>
              </a:buClr>
              <a:buSzPts val="900"/>
              <a:buChar char="●"/>
              <a:defRPr sz="1200">
                <a:solidFill>
                  <a:srgbClr val="000000"/>
                </a:solidFill>
              </a:defRPr>
            </a:lvl1pPr>
            <a:lvl2pPr marL="1219200" lvl="1" indent="-381000" rtl="0">
              <a:spcBef>
                <a:spcPct val="427000"/>
              </a:spcBef>
              <a:spcAft>
                <a:spcPts val="0"/>
              </a:spcAft>
              <a:buClr>
                <a:srgbClr val="000000"/>
              </a:buClr>
              <a:buSzPts val="900"/>
              <a:buChar char="○"/>
              <a:defRPr sz="1200">
                <a:solidFill>
                  <a:srgbClr val="000000"/>
                </a:solidFill>
              </a:defRPr>
            </a:lvl2pPr>
            <a:lvl3pPr marL="1828800" lvl="2" indent="-381000" rtl="0">
              <a:spcBef>
                <a:spcPct val="427000"/>
              </a:spcBef>
              <a:spcAft>
                <a:spcPts val="0"/>
              </a:spcAft>
              <a:buClr>
                <a:srgbClr val="000000"/>
              </a:buClr>
              <a:buSzPts val="900"/>
              <a:buChar char="■"/>
              <a:defRPr sz="1200">
                <a:solidFill>
                  <a:srgbClr val="000000"/>
                </a:solidFill>
              </a:defRPr>
            </a:lvl3pPr>
            <a:lvl4pPr marL="2438400" lvl="3" indent="-381000" rtl="0">
              <a:spcBef>
                <a:spcPct val="427000"/>
              </a:spcBef>
              <a:spcAft>
                <a:spcPts val="0"/>
              </a:spcAft>
              <a:buClr>
                <a:srgbClr val="000000"/>
              </a:buClr>
              <a:buSzPts val="900"/>
              <a:buChar char="●"/>
              <a:defRPr sz="1200">
                <a:solidFill>
                  <a:srgbClr val="000000"/>
                </a:solidFill>
              </a:defRPr>
            </a:lvl4pPr>
            <a:lvl5pPr marL="3048000" lvl="4" indent="-381000" rtl="0">
              <a:spcBef>
                <a:spcPct val="427000"/>
              </a:spcBef>
              <a:spcAft>
                <a:spcPts val="0"/>
              </a:spcAft>
              <a:buClr>
                <a:srgbClr val="000000"/>
              </a:buClr>
              <a:buSzPts val="900"/>
              <a:buChar char="○"/>
              <a:defRPr sz="1200">
                <a:solidFill>
                  <a:srgbClr val="000000"/>
                </a:solidFill>
              </a:defRPr>
            </a:lvl5pPr>
            <a:lvl6pPr marL="3657600" lvl="5" indent="-381000" rtl="0">
              <a:spcBef>
                <a:spcPct val="427000"/>
              </a:spcBef>
              <a:spcAft>
                <a:spcPts val="0"/>
              </a:spcAft>
              <a:buClr>
                <a:srgbClr val="000000"/>
              </a:buClr>
              <a:buSzPts val="900"/>
              <a:buChar char="■"/>
              <a:defRPr sz="1200">
                <a:solidFill>
                  <a:srgbClr val="000000"/>
                </a:solidFill>
              </a:defRPr>
            </a:lvl6pPr>
            <a:lvl7pPr marL="4267200" lvl="6" indent="-381000" rtl="0">
              <a:spcBef>
                <a:spcPct val="427000"/>
              </a:spcBef>
              <a:spcAft>
                <a:spcPts val="0"/>
              </a:spcAft>
              <a:buClr>
                <a:srgbClr val="000000"/>
              </a:buClr>
              <a:buSzPts val="900"/>
              <a:buChar char="●"/>
              <a:defRPr sz="1200">
                <a:solidFill>
                  <a:srgbClr val="000000"/>
                </a:solidFill>
              </a:defRPr>
            </a:lvl7pPr>
            <a:lvl8pPr marL="4876800" lvl="7" indent="-381000" rtl="0">
              <a:spcBef>
                <a:spcPct val="427000"/>
              </a:spcBef>
              <a:spcAft>
                <a:spcPts val="0"/>
              </a:spcAft>
              <a:buClr>
                <a:srgbClr val="000000"/>
              </a:buClr>
              <a:buSzPts val="900"/>
              <a:buChar char="○"/>
              <a:defRPr sz="1200">
                <a:solidFill>
                  <a:srgbClr val="000000"/>
                </a:solidFill>
              </a:defRPr>
            </a:lvl8pPr>
            <a:lvl9pPr marL="5486400" lvl="8" indent="-381000" rtl="0">
              <a:spcBef>
                <a:spcPct val="427000"/>
              </a:spcBef>
              <a:spcAft>
                <a:spcPts val="1600"/>
              </a:spcAft>
              <a:buClr>
                <a:srgbClr val="000000"/>
              </a:buClr>
              <a:buSzPts val="900"/>
              <a:buChar char="■"/>
              <a:defRPr sz="1200">
                <a:solidFill>
                  <a:srgbClr val="000000"/>
                </a:solidFill>
              </a:defRPr>
            </a:lvl9pPr>
          </a:lstStyle>
          <a:p>
            <a:endParaRPr/>
          </a:p>
        </p:txBody>
      </p:sp>
      <p:sp>
        <p:nvSpPr>
          <p:cNvPr id="102" name="Google Shape;102;p16"/>
          <p:cNvSpPr txBox="1">
            <a:spLocks noGrp="1"/>
          </p:cNvSpPr>
          <p:nvPr>
            <p:ph type="ctrTitle"/>
          </p:nvPr>
        </p:nvSpPr>
        <p:spPr>
          <a:xfrm>
            <a:off x="4107967" y="540448"/>
            <a:ext cx="3976000" cy="91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Font typeface="Nunito Sans ExtraBold" panose="00000900000000000000"/>
              <a:buNone/>
              <a:defRPr sz="1865" b="0">
                <a:solidFill>
                  <a:schemeClr val="lt1"/>
                </a:solidFill>
                <a:latin typeface="Nunito Sans ExtraBold" panose="00000900000000000000"/>
                <a:ea typeface="Nunito Sans ExtraBold" panose="00000900000000000000"/>
                <a:cs typeface="Nunito Sans ExtraBold" panose="00000900000000000000"/>
                <a:sym typeface="Nunito Sans ExtraBold" panose="00000900000000000000"/>
              </a:defRPr>
            </a:lvl1pPr>
            <a:lvl2pPr lvl="1"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2pPr>
            <a:lvl3pPr lvl="2"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3pPr>
            <a:lvl4pPr lvl="3"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4pPr>
            <a:lvl5pPr lvl="4"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5pPr>
            <a:lvl6pPr lvl="5"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6pPr>
            <a:lvl7pPr lvl="6"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7pPr>
            <a:lvl8pPr lvl="7"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8pPr>
            <a:lvl9pPr lvl="8" algn="r" rtl="0">
              <a:spcBef>
                <a:spcPts val="0"/>
              </a:spcBef>
              <a:spcAft>
                <a:spcPts val="0"/>
              </a:spcAft>
              <a:buSzPts val="1400"/>
              <a:buFont typeface="Nunito Sans ExtraBold" panose="00000900000000000000"/>
              <a:buNone/>
              <a:defRPr sz="1865" b="0">
                <a:latin typeface="Nunito Sans ExtraBold" panose="00000900000000000000"/>
                <a:ea typeface="Nunito Sans ExtraBold" panose="00000900000000000000"/>
                <a:cs typeface="Nunito Sans ExtraBold" panose="00000900000000000000"/>
                <a:sym typeface="Nunito Sans ExtraBold" panose="00000900000000000000"/>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rot="-289">
            <a:off x="1337405" y="1610996"/>
            <a:ext cx="9517200" cy="3636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None/>
              <a:defRPr sz="9600">
                <a:solidFill>
                  <a:schemeClr val="lt1"/>
                </a:solidFill>
                <a:latin typeface="Montserrat ExtraBold" panose="00000800000000000000"/>
                <a:ea typeface="Montserrat ExtraBold" panose="00000800000000000000"/>
                <a:cs typeface="Montserrat ExtraBold" panose="00000800000000000000"/>
                <a:sym typeface="Montserrat ExtraBold" panose="00000800000000000000"/>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slide">
  <p:cSld name="CUSTOM_24">
    <p:bg>
      <p:bgPr>
        <a:noFill/>
        <a:effectLst/>
      </p:bgPr>
    </p:bg>
    <p:spTree>
      <p:nvGrpSpPr>
        <p:cNvPr id="1" name="Shape 10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2175733" y="3805033"/>
            <a:ext cx="40648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000">
                <a:solidFill>
                  <a:schemeClr val="accent5"/>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3" name="Google Shape;33;p9"/>
          <p:cNvSpPr txBox="1">
            <a:spLocks noGrp="1"/>
          </p:cNvSpPr>
          <p:nvPr>
            <p:ph type="subTitle" idx="1"/>
          </p:nvPr>
        </p:nvSpPr>
        <p:spPr>
          <a:xfrm>
            <a:off x="5646800" y="1307980"/>
            <a:ext cx="4500400" cy="1908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dk1"/>
              </a:buClr>
              <a:buSzPts val="2100"/>
              <a:buNone/>
              <a:defRPr sz="1865">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None/>
              <a:defRPr sz="2800">
                <a:solidFill>
                  <a:schemeClr val="dk1"/>
                </a:solidFill>
              </a:defRPr>
            </a:lvl4pPr>
            <a:lvl5pPr lvl="4" algn="ctr">
              <a:lnSpc>
                <a:spcPct val="100000"/>
              </a:lnSpc>
              <a:spcBef>
                <a:spcPts val="0"/>
              </a:spcBef>
              <a:spcAft>
                <a:spcPts val="0"/>
              </a:spcAft>
              <a:buClr>
                <a:schemeClr val="dk1"/>
              </a:buClr>
              <a:buSzPts val="2100"/>
              <a:buNone/>
              <a:defRPr sz="2800">
                <a:solidFill>
                  <a:schemeClr val="dk1"/>
                </a:solidFill>
              </a:defRPr>
            </a:lvl5pPr>
            <a:lvl6pPr lvl="5" algn="ctr">
              <a:lnSpc>
                <a:spcPct val="100000"/>
              </a:lnSpc>
              <a:spcBef>
                <a:spcPts val="0"/>
              </a:spcBef>
              <a:spcAft>
                <a:spcPts val="0"/>
              </a:spcAft>
              <a:buClr>
                <a:schemeClr val="dk1"/>
              </a:buClr>
              <a:buSzPts val="2100"/>
              <a:buNone/>
              <a:defRPr sz="2800">
                <a:solidFill>
                  <a:schemeClr val="dk1"/>
                </a:solidFill>
              </a:defRPr>
            </a:lvl6pPr>
            <a:lvl7pPr lvl="6" algn="ctr">
              <a:lnSpc>
                <a:spcPct val="100000"/>
              </a:lnSpc>
              <a:spcBef>
                <a:spcPts val="0"/>
              </a:spcBef>
              <a:spcAft>
                <a:spcPts val="0"/>
              </a:spcAft>
              <a:buClr>
                <a:schemeClr val="dk1"/>
              </a:buClr>
              <a:buSzPts val="2100"/>
              <a:buNone/>
              <a:defRPr sz="2800">
                <a:solidFill>
                  <a:schemeClr val="dk1"/>
                </a:solidFill>
              </a:defRPr>
            </a:lvl7pPr>
            <a:lvl8pPr lvl="7" algn="ctr">
              <a:lnSpc>
                <a:spcPct val="100000"/>
              </a:lnSpc>
              <a:spcBef>
                <a:spcPts val="0"/>
              </a:spcBef>
              <a:spcAft>
                <a:spcPts val="0"/>
              </a:spcAft>
              <a:buClr>
                <a:schemeClr val="dk1"/>
              </a:buClr>
              <a:buSzPts val="2100"/>
              <a:buNone/>
              <a:defRPr sz="2800">
                <a:solidFill>
                  <a:schemeClr val="dk1"/>
                </a:solidFill>
              </a:defRPr>
            </a:lvl8pPr>
            <a:lvl9pPr lvl="8" algn="ctr">
              <a:lnSpc>
                <a:spcPct val="100000"/>
              </a:lnSpc>
              <a:spcBef>
                <a:spcPts val="0"/>
              </a:spcBef>
              <a:spcAft>
                <a:spcPts val="0"/>
              </a:spcAft>
              <a:buClr>
                <a:schemeClr val="dk1"/>
              </a:buClr>
              <a:buSzPts val="2100"/>
              <a:buNone/>
              <a:defRPr sz="2800">
                <a:solidFill>
                  <a:schemeClr val="dk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picture">
  <p:cSld name="CUSTOM_12">
    <p:spTree>
      <p:nvGrpSpPr>
        <p:cNvPr id="1" name="Shape 37"/>
        <p:cNvGrpSpPr/>
        <p:nvPr/>
      </p:nvGrpSpPr>
      <p:grpSpPr>
        <a:xfrm>
          <a:off x="0" y="0"/>
          <a:ext cx="0" cy="0"/>
          <a:chOff x="0" y="0"/>
          <a:chExt cx="0" cy="0"/>
        </a:xfrm>
      </p:grpSpPr>
      <p:sp>
        <p:nvSpPr>
          <p:cNvPr id="38" name="Google Shape;38;p11"/>
          <p:cNvSpPr txBox="1">
            <a:spLocks noGrp="1"/>
          </p:cNvSpPr>
          <p:nvPr>
            <p:ph type="title"/>
          </p:nvPr>
        </p:nvSpPr>
        <p:spPr>
          <a:xfrm rot="-937">
            <a:off x="356864" y="372612"/>
            <a:ext cx="4404400" cy="1063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solidFill>
                  <a:srgbClr val="EFEFEF"/>
                </a:solidFill>
              </a:defRPr>
            </a:lvl1pPr>
            <a:lvl2pPr lvl="1" rtl="0">
              <a:spcBef>
                <a:spcPts val="0"/>
              </a:spcBef>
              <a:spcAft>
                <a:spcPts val="0"/>
              </a:spcAft>
              <a:buNone/>
              <a:defRPr>
                <a:solidFill>
                  <a:srgbClr val="EFEFEF"/>
                </a:solidFill>
              </a:defRPr>
            </a:lvl2pPr>
            <a:lvl3pPr lvl="2" rtl="0">
              <a:spcBef>
                <a:spcPts val="0"/>
              </a:spcBef>
              <a:spcAft>
                <a:spcPts val="0"/>
              </a:spcAft>
              <a:buNone/>
              <a:defRPr>
                <a:solidFill>
                  <a:srgbClr val="EFEFEF"/>
                </a:solidFill>
              </a:defRPr>
            </a:lvl3pPr>
            <a:lvl4pPr lvl="3" rtl="0">
              <a:spcBef>
                <a:spcPts val="0"/>
              </a:spcBef>
              <a:spcAft>
                <a:spcPts val="0"/>
              </a:spcAft>
              <a:buNone/>
              <a:defRPr>
                <a:solidFill>
                  <a:srgbClr val="EFEFEF"/>
                </a:solidFill>
              </a:defRPr>
            </a:lvl4pPr>
            <a:lvl5pPr lvl="4" rtl="0">
              <a:spcBef>
                <a:spcPts val="0"/>
              </a:spcBef>
              <a:spcAft>
                <a:spcPts val="0"/>
              </a:spcAft>
              <a:buNone/>
              <a:defRPr>
                <a:solidFill>
                  <a:srgbClr val="EFEFEF"/>
                </a:solidFill>
              </a:defRPr>
            </a:lvl5pPr>
            <a:lvl6pPr lvl="5" rtl="0">
              <a:spcBef>
                <a:spcPts val="0"/>
              </a:spcBef>
              <a:spcAft>
                <a:spcPts val="0"/>
              </a:spcAft>
              <a:buNone/>
              <a:defRPr>
                <a:solidFill>
                  <a:srgbClr val="EFEFEF"/>
                </a:solidFill>
              </a:defRPr>
            </a:lvl6pPr>
            <a:lvl7pPr lvl="6" rtl="0">
              <a:spcBef>
                <a:spcPts val="0"/>
              </a:spcBef>
              <a:spcAft>
                <a:spcPts val="0"/>
              </a:spcAft>
              <a:buNone/>
              <a:defRPr>
                <a:solidFill>
                  <a:srgbClr val="EFEFEF"/>
                </a:solidFill>
              </a:defRPr>
            </a:lvl7pPr>
            <a:lvl8pPr lvl="7" rtl="0">
              <a:spcBef>
                <a:spcPts val="0"/>
              </a:spcBef>
              <a:spcAft>
                <a:spcPts val="0"/>
              </a:spcAft>
              <a:buNone/>
              <a:defRPr>
                <a:solidFill>
                  <a:srgbClr val="EFEFEF"/>
                </a:solidFill>
              </a:defRPr>
            </a:lvl8pPr>
            <a:lvl9pPr lvl="8" rtl="0">
              <a:spcBef>
                <a:spcPts val="0"/>
              </a:spcBef>
              <a:spcAft>
                <a:spcPts val="0"/>
              </a:spcAft>
              <a:buNone/>
              <a:defRPr>
                <a:solidFill>
                  <a:srgbClr val="EFEFEF"/>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9"/>
        <p:cNvGrpSpPr/>
        <p:nvPr/>
      </p:nvGrpSpPr>
      <p:grpSpPr>
        <a:xfrm>
          <a:off x="0" y="0"/>
          <a:ext cx="0" cy="0"/>
          <a:chOff x="0" y="0"/>
          <a:chExt cx="0" cy="0"/>
        </a:xfrm>
      </p:grpSpPr>
      <p:sp>
        <p:nvSpPr>
          <p:cNvPr id="40" name="Google Shape;40;p12"/>
          <p:cNvSpPr txBox="1">
            <a:spLocks noGrp="1"/>
          </p:cNvSpPr>
          <p:nvPr>
            <p:ph type="title" hasCustomPrompt="1"/>
          </p:nvPr>
        </p:nvSpPr>
        <p:spPr>
          <a:xfrm>
            <a:off x="1677800" y="1475684"/>
            <a:ext cx="8836400" cy="205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2800">
                <a:solidFill>
                  <a:schemeClr val="accent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1" name="Google Shape;41;p12"/>
          <p:cNvSpPr txBox="1">
            <a:spLocks noGrp="1"/>
          </p:cNvSpPr>
          <p:nvPr>
            <p:ph type="subTitle" idx="1"/>
          </p:nvPr>
        </p:nvSpPr>
        <p:spPr>
          <a:xfrm flipH="1">
            <a:off x="3917000" y="3923108"/>
            <a:ext cx="4358000" cy="14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solidFill>
                  <a:schemeClr val="dk2"/>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3.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Montserrat SemiBold" panose="00000500000000000000"/>
              <a:buNone/>
              <a:defRPr sz="3200">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1pPr>
            <a:lvl2pPr lvl="1" rtl="0">
              <a:spcBef>
                <a:spcPts val="0"/>
              </a:spcBef>
              <a:spcAft>
                <a:spcPts val="0"/>
              </a:spcAft>
              <a:buClr>
                <a:schemeClr val="dk1"/>
              </a:buClr>
              <a:buSzPts val="2400"/>
              <a:buFont typeface="Montserrat SemiBold" panose="00000500000000000000"/>
              <a:buNone/>
              <a:defRPr sz="3200">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2pPr>
            <a:lvl3pPr lvl="2" rtl="0">
              <a:spcBef>
                <a:spcPts val="0"/>
              </a:spcBef>
              <a:spcAft>
                <a:spcPts val="0"/>
              </a:spcAft>
              <a:buClr>
                <a:schemeClr val="dk1"/>
              </a:buClr>
              <a:buSzPts val="2400"/>
              <a:buFont typeface="Montserrat SemiBold" panose="00000500000000000000"/>
              <a:buNone/>
              <a:defRPr sz="3200">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3pPr>
            <a:lvl4pPr lvl="3" rtl="0">
              <a:spcBef>
                <a:spcPts val="0"/>
              </a:spcBef>
              <a:spcAft>
                <a:spcPts val="0"/>
              </a:spcAft>
              <a:buClr>
                <a:schemeClr val="dk1"/>
              </a:buClr>
              <a:buSzPts val="2400"/>
              <a:buFont typeface="Montserrat SemiBold" panose="00000500000000000000"/>
              <a:buNone/>
              <a:defRPr sz="3200">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4pPr>
            <a:lvl5pPr lvl="4" rtl="0">
              <a:spcBef>
                <a:spcPts val="0"/>
              </a:spcBef>
              <a:spcAft>
                <a:spcPts val="0"/>
              </a:spcAft>
              <a:buClr>
                <a:schemeClr val="dk1"/>
              </a:buClr>
              <a:buSzPts val="2400"/>
              <a:buFont typeface="Montserrat SemiBold" panose="00000500000000000000"/>
              <a:buNone/>
              <a:defRPr sz="3200">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5pPr>
            <a:lvl6pPr lvl="5" rtl="0">
              <a:spcBef>
                <a:spcPts val="0"/>
              </a:spcBef>
              <a:spcAft>
                <a:spcPts val="0"/>
              </a:spcAft>
              <a:buClr>
                <a:schemeClr val="dk1"/>
              </a:buClr>
              <a:buSzPts val="2400"/>
              <a:buFont typeface="Montserrat SemiBold" panose="00000500000000000000"/>
              <a:buNone/>
              <a:defRPr sz="3200">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6pPr>
            <a:lvl7pPr lvl="6" rtl="0">
              <a:spcBef>
                <a:spcPts val="0"/>
              </a:spcBef>
              <a:spcAft>
                <a:spcPts val="0"/>
              </a:spcAft>
              <a:buClr>
                <a:schemeClr val="dk1"/>
              </a:buClr>
              <a:buSzPts val="2400"/>
              <a:buFont typeface="Montserrat SemiBold" panose="00000500000000000000"/>
              <a:buNone/>
              <a:defRPr sz="3200">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7pPr>
            <a:lvl8pPr lvl="7" rtl="0">
              <a:spcBef>
                <a:spcPts val="0"/>
              </a:spcBef>
              <a:spcAft>
                <a:spcPts val="0"/>
              </a:spcAft>
              <a:buClr>
                <a:schemeClr val="dk1"/>
              </a:buClr>
              <a:buSzPts val="2400"/>
              <a:buFont typeface="Montserrat SemiBold" panose="00000500000000000000"/>
              <a:buNone/>
              <a:defRPr sz="3200">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8pPr>
            <a:lvl9pPr lvl="8" rtl="0">
              <a:spcBef>
                <a:spcPts val="0"/>
              </a:spcBef>
              <a:spcAft>
                <a:spcPts val="0"/>
              </a:spcAft>
              <a:buClr>
                <a:schemeClr val="dk1"/>
              </a:buClr>
              <a:buSzPts val="2400"/>
              <a:buFont typeface="Montserrat SemiBold" panose="00000500000000000000"/>
              <a:buNone/>
              <a:defRPr sz="3200">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600" lvl="0" indent="-457200">
              <a:lnSpc>
                <a:spcPct val="115000"/>
              </a:lnSpc>
              <a:spcBef>
                <a:spcPts val="0"/>
              </a:spcBef>
              <a:spcAft>
                <a:spcPts val="0"/>
              </a:spcAft>
              <a:buClr>
                <a:schemeClr val="accent3"/>
              </a:buClr>
              <a:buSzPts val="1800"/>
              <a:buFont typeface="Quicksand"/>
              <a:buChar char="●"/>
              <a:defRPr sz="2400">
                <a:solidFill>
                  <a:schemeClr val="accent3"/>
                </a:solidFill>
                <a:latin typeface="Quicksand"/>
                <a:ea typeface="Quicksand"/>
                <a:cs typeface="Quicksand"/>
                <a:sym typeface="Quicksand"/>
              </a:defRPr>
            </a:lvl1pPr>
            <a:lvl2pPr marL="1219200" lvl="1" indent="-423545">
              <a:lnSpc>
                <a:spcPct val="115000"/>
              </a:lnSpc>
              <a:spcBef>
                <a:spcPct val="427000"/>
              </a:spcBef>
              <a:spcAft>
                <a:spcPts val="0"/>
              </a:spcAft>
              <a:buClr>
                <a:schemeClr val="accent3"/>
              </a:buClr>
              <a:buSzPts val="1400"/>
              <a:buFont typeface="Quicksand"/>
              <a:buChar char="○"/>
              <a:defRPr>
                <a:solidFill>
                  <a:schemeClr val="accent3"/>
                </a:solidFill>
                <a:latin typeface="Quicksand"/>
                <a:ea typeface="Quicksand"/>
                <a:cs typeface="Quicksand"/>
                <a:sym typeface="Quicksand"/>
              </a:defRPr>
            </a:lvl2pPr>
            <a:lvl3pPr marL="1828800" lvl="2" indent="-406400">
              <a:lnSpc>
                <a:spcPct val="115000"/>
              </a:lnSpc>
              <a:spcBef>
                <a:spcPct val="427000"/>
              </a:spcBef>
              <a:spcAft>
                <a:spcPts val="0"/>
              </a:spcAft>
              <a:buClr>
                <a:schemeClr val="accent3"/>
              </a:buClr>
              <a:buSzPts val="1200"/>
              <a:buFont typeface="Quicksand"/>
              <a:buChar char="■"/>
              <a:defRPr sz="1600">
                <a:solidFill>
                  <a:schemeClr val="accent3"/>
                </a:solidFill>
                <a:latin typeface="Quicksand"/>
                <a:ea typeface="Quicksand"/>
                <a:cs typeface="Quicksand"/>
                <a:sym typeface="Quicksand"/>
              </a:defRPr>
            </a:lvl3pPr>
            <a:lvl4pPr marL="2438400" lvl="3" indent="-406400">
              <a:lnSpc>
                <a:spcPct val="115000"/>
              </a:lnSpc>
              <a:spcBef>
                <a:spcPct val="427000"/>
              </a:spcBef>
              <a:spcAft>
                <a:spcPts val="0"/>
              </a:spcAft>
              <a:buClr>
                <a:schemeClr val="accent3"/>
              </a:buClr>
              <a:buSzPts val="1200"/>
              <a:buFont typeface="Quicksand"/>
              <a:buChar char="●"/>
              <a:defRPr sz="1600">
                <a:solidFill>
                  <a:schemeClr val="accent3"/>
                </a:solidFill>
                <a:latin typeface="Quicksand"/>
                <a:ea typeface="Quicksand"/>
                <a:cs typeface="Quicksand"/>
                <a:sym typeface="Quicksand"/>
              </a:defRPr>
            </a:lvl4pPr>
            <a:lvl5pPr marL="3048000" lvl="4" indent="-406400">
              <a:lnSpc>
                <a:spcPct val="115000"/>
              </a:lnSpc>
              <a:spcBef>
                <a:spcPct val="427000"/>
              </a:spcBef>
              <a:spcAft>
                <a:spcPts val="0"/>
              </a:spcAft>
              <a:buClr>
                <a:schemeClr val="accent3"/>
              </a:buClr>
              <a:buSzPts val="1200"/>
              <a:buFont typeface="Quicksand"/>
              <a:buChar char="○"/>
              <a:defRPr sz="1600">
                <a:solidFill>
                  <a:schemeClr val="accent3"/>
                </a:solidFill>
                <a:latin typeface="Quicksand"/>
                <a:ea typeface="Quicksand"/>
                <a:cs typeface="Quicksand"/>
                <a:sym typeface="Quicksand"/>
              </a:defRPr>
            </a:lvl5pPr>
            <a:lvl6pPr marL="3657600" lvl="5" indent="-406400">
              <a:lnSpc>
                <a:spcPct val="115000"/>
              </a:lnSpc>
              <a:spcBef>
                <a:spcPct val="427000"/>
              </a:spcBef>
              <a:spcAft>
                <a:spcPts val="0"/>
              </a:spcAft>
              <a:buClr>
                <a:schemeClr val="accent3"/>
              </a:buClr>
              <a:buSzPts val="1200"/>
              <a:buFont typeface="Quicksand"/>
              <a:buChar char="■"/>
              <a:defRPr sz="1600">
                <a:solidFill>
                  <a:schemeClr val="accent3"/>
                </a:solidFill>
                <a:latin typeface="Quicksand"/>
                <a:ea typeface="Quicksand"/>
                <a:cs typeface="Quicksand"/>
                <a:sym typeface="Quicksand"/>
              </a:defRPr>
            </a:lvl6pPr>
            <a:lvl7pPr marL="4267200" lvl="6" indent="-406400">
              <a:lnSpc>
                <a:spcPct val="115000"/>
              </a:lnSpc>
              <a:spcBef>
                <a:spcPct val="427000"/>
              </a:spcBef>
              <a:spcAft>
                <a:spcPts val="0"/>
              </a:spcAft>
              <a:buClr>
                <a:schemeClr val="accent3"/>
              </a:buClr>
              <a:buSzPts val="1200"/>
              <a:buFont typeface="Quicksand"/>
              <a:buChar char="●"/>
              <a:defRPr sz="1600">
                <a:solidFill>
                  <a:schemeClr val="accent3"/>
                </a:solidFill>
                <a:latin typeface="Quicksand"/>
                <a:ea typeface="Quicksand"/>
                <a:cs typeface="Quicksand"/>
                <a:sym typeface="Quicksand"/>
              </a:defRPr>
            </a:lvl7pPr>
            <a:lvl8pPr marL="4876800" lvl="7" indent="-406400">
              <a:lnSpc>
                <a:spcPct val="115000"/>
              </a:lnSpc>
              <a:spcBef>
                <a:spcPct val="427000"/>
              </a:spcBef>
              <a:spcAft>
                <a:spcPts val="0"/>
              </a:spcAft>
              <a:buClr>
                <a:schemeClr val="accent3"/>
              </a:buClr>
              <a:buSzPts val="1200"/>
              <a:buFont typeface="Quicksand"/>
              <a:buChar char="○"/>
              <a:defRPr sz="1600">
                <a:solidFill>
                  <a:schemeClr val="accent3"/>
                </a:solidFill>
                <a:latin typeface="Quicksand"/>
                <a:ea typeface="Quicksand"/>
                <a:cs typeface="Quicksand"/>
                <a:sym typeface="Quicksand"/>
              </a:defRPr>
            </a:lvl8pPr>
            <a:lvl9pPr marL="5486400" lvl="8" indent="-406400">
              <a:lnSpc>
                <a:spcPct val="115000"/>
              </a:lnSpc>
              <a:spcBef>
                <a:spcPct val="427000"/>
              </a:spcBef>
              <a:spcAft>
                <a:spcPts val="1600"/>
              </a:spcAft>
              <a:buClr>
                <a:schemeClr val="accent3"/>
              </a:buClr>
              <a:buSzPts val="1200"/>
              <a:buFont typeface="Quicksand"/>
              <a:buChar char="■"/>
              <a:defRPr sz="1600">
                <a:solidFill>
                  <a:schemeClr val="accent3"/>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2800"/>
              <a:buFont typeface="Staatliches"/>
              <a:buNone/>
              <a:defRPr sz="3735">
                <a:solidFill>
                  <a:schemeClr val="accent3"/>
                </a:solidFill>
                <a:latin typeface="Staatliches"/>
                <a:ea typeface="Staatliches"/>
                <a:cs typeface="Staatliches"/>
                <a:sym typeface="Staatliches"/>
              </a:defRPr>
            </a:lvl1pPr>
            <a:lvl2pPr lvl="1" rtl="0">
              <a:spcBef>
                <a:spcPts val="0"/>
              </a:spcBef>
              <a:spcAft>
                <a:spcPts val="0"/>
              </a:spcAft>
              <a:buClr>
                <a:schemeClr val="accent3"/>
              </a:buClr>
              <a:buSzPts val="2800"/>
              <a:buFont typeface="Josefin Sans"/>
              <a:buNone/>
              <a:defRPr sz="3735" b="1">
                <a:solidFill>
                  <a:schemeClr val="accent3"/>
                </a:solidFill>
                <a:latin typeface="Josefin Sans"/>
                <a:ea typeface="Josefin Sans"/>
                <a:cs typeface="Josefin Sans"/>
                <a:sym typeface="Josefin Sans"/>
              </a:defRPr>
            </a:lvl2pPr>
            <a:lvl3pPr lvl="2" rtl="0">
              <a:spcBef>
                <a:spcPts val="0"/>
              </a:spcBef>
              <a:spcAft>
                <a:spcPts val="0"/>
              </a:spcAft>
              <a:buClr>
                <a:schemeClr val="accent3"/>
              </a:buClr>
              <a:buSzPts val="2800"/>
              <a:buFont typeface="Josefin Sans"/>
              <a:buNone/>
              <a:defRPr sz="3735" b="1">
                <a:solidFill>
                  <a:schemeClr val="accent3"/>
                </a:solidFill>
                <a:latin typeface="Josefin Sans"/>
                <a:ea typeface="Josefin Sans"/>
                <a:cs typeface="Josefin Sans"/>
                <a:sym typeface="Josefin Sans"/>
              </a:defRPr>
            </a:lvl3pPr>
            <a:lvl4pPr lvl="3" rtl="0">
              <a:spcBef>
                <a:spcPts val="0"/>
              </a:spcBef>
              <a:spcAft>
                <a:spcPts val="0"/>
              </a:spcAft>
              <a:buClr>
                <a:schemeClr val="accent3"/>
              </a:buClr>
              <a:buSzPts val="2800"/>
              <a:buFont typeface="Josefin Sans"/>
              <a:buNone/>
              <a:defRPr sz="3735" b="1">
                <a:solidFill>
                  <a:schemeClr val="accent3"/>
                </a:solidFill>
                <a:latin typeface="Josefin Sans"/>
                <a:ea typeface="Josefin Sans"/>
                <a:cs typeface="Josefin Sans"/>
                <a:sym typeface="Josefin Sans"/>
              </a:defRPr>
            </a:lvl4pPr>
            <a:lvl5pPr lvl="4" rtl="0">
              <a:spcBef>
                <a:spcPts val="0"/>
              </a:spcBef>
              <a:spcAft>
                <a:spcPts val="0"/>
              </a:spcAft>
              <a:buClr>
                <a:schemeClr val="accent3"/>
              </a:buClr>
              <a:buSzPts val="2800"/>
              <a:buFont typeface="Josefin Sans"/>
              <a:buNone/>
              <a:defRPr sz="3735" b="1">
                <a:solidFill>
                  <a:schemeClr val="accent3"/>
                </a:solidFill>
                <a:latin typeface="Josefin Sans"/>
                <a:ea typeface="Josefin Sans"/>
                <a:cs typeface="Josefin Sans"/>
                <a:sym typeface="Josefin Sans"/>
              </a:defRPr>
            </a:lvl5pPr>
            <a:lvl6pPr lvl="5" rtl="0">
              <a:spcBef>
                <a:spcPts val="0"/>
              </a:spcBef>
              <a:spcAft>
                <a:spcPts val="0"/>
              </a:spcAft>
              <a:buClr>
                <a:schemeClr val="accent3"/>
              </a:buClr>
              <a:buSzPts val="2800"/>
              <a:buFont typeface="Josefin Sans"/>
              <a:buNone/>
              <a:defRPr sz="3735" b="1">
                <a:solidFill>
                  <a:schemeClr val="accent3"/>
                </a:solidFill>
                <a:latin typeface="Josefin Sans"/>
                <a:ea typeface="Josefin Sans"/>
                <a:cs typeface="Josefin Sans"/>
                <a:sym typeface="Josefin Sans"/>
              </a:defRPr>
            </a:lvl6pPr>
            <a:lvl7pPr lvl="6" rtl="0">
              <a:spcBef>
                <a:spcPts val="0"/>
              </a:spcBef>
              <a:spcAft>
                <a:spcPts val="0"/>
              </a:spcAft>
              <a:buClr>
                <a:schemeClr val="accent3"/>
              </a:buClr>
              <a:buSzPts val="2800"/>
              <a:buFont typeface="Josefin Sans"/>
              <a:buNone/>
              <a:defRPr sz="3735" b="1">
                <a:solidFill>
                  <a:schemeClr val="accent3"/>
                </a:solidFill>
                <a:latin typeface="Josefin Sans"/>
                <a:ea typeface="Josefin Sans"/>
                <a:cs typeface="Josefin Sans"/>
                <a:sym typeface="Josefin Sans"/>
              </a:defRPr>
            </a:lvl7pPr>
            <a:lvl8pPr lvl="7" rtl="0">
              <a:spcBef>
                <a:spcPts val="0"/>
              </a:spcBef>
              <a:spcAft>
                <a:spcPts val="0"/>
              </a:spcAft>
              <a:buClr>
                <a:schemeClr val="accent3"/>
              </a:buClr>
              <a:buSzPts val="2800"/>
              <a:buFont typeface="Josefin Sans"/>
              <a:buNone/>
              <a:defRPr sz="3735" b="1">
                <a:solidFill>
                  <a:schemeClr val="accent3"/>
                </a:solidFill>
                <a:latin typeface="Josefin Sans"/>
                <a:ea typeface="Josefin Sans"/>
                <a:cs typeface="Josefin Sans"/>
                <a:sym typeface="Josefin Sans"/>
              </a:defRPr>
            </a:lvl8pPr>
            <a:lvl9pPr lvl="8" rtl="0">
              <a:spcBef>
                <a:spcPts val="0"/>
              </a:spcBef>
              <a:spcAft>
                <a:spcPts val="0"/>
              </a:spcAft>
              <a:buClr>
                <a:schemeClr val="accent3"/>
              </a:buClr>
              <a:buSzPts val="2800"/>
              <a:buFont typeface="Josefin Sans"/>
              <a:buNone/>
              <a:defRPr sz="3735" b="1">
                <a:solidFill>
                  <a:schemeClr val="accent3"/>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600" lvl="0" indent="-398145" rtl="0">
              <a:lnSpc>
                <a:spcPct val="115000"/>
              </a:lnSpc>
              <a:spcBef>
                <a:spcPts val="0"/>
              </a:spcBef>
              <a:spcAft>
                <a:spcPts val="0"/>
              </a:spcAft>
              <a:buClr>
                <a:schemeClr val="accent2"/>
              </a:buClr>
              <a:buSzPts val="1100"/>
              <a:buFont typeface="Dosis ExtraLight"/>
              <a:buChar char="●"/>
              <a:defRPr sz="1465">
                <a:solidFill>
                  <a:schemeClr val="accent2"/>
                </a:solidFill>
                <a:latin typeface="Dosis ExtraLight"/>
                <a:ea typeface="Dosis ExtraLight"/>
                <a:cs typeface="Dosis ExtraLight"/>
                <a:sym typeface="Dosis ExtraLight"/>
              </a:defRPr>
            </a:lvl1pPr>
            <a:lvl2pPr marL="1219200" lvl="1" indent="-398145" rtl="0">
              <a:lnSpc>
                <a:spcPct val="115000"/>
              </a:lnSpc>
              <a:spcBef>
                <a:spcPct val="427000"/>
              </a:spcBef>
              <a:spcAft>
                <a:spcPts val="0"/>
              </a:spcAft>
              <a:buClr>
                <a:schemeClr val="accent2"/>
              </a:buClr>
              <a:buSzPts val="1100"/>
              <a:buFont typeface="Dosis ExtraLight"/>
              <a:buChar char="○"/>
              <a:defRPr sz="1465">
                <a:solidFill>
                  <a:schemeClr val="accent2"/>
                </a:solidFill>
                <a:latin typeface="Dosis ExtraLight"/>
                <a:ea typeface="Dosis ExtraLight"/>
                <a:cs typeface="Dosis ExtraLight"/>
                <a:sym typeface="Dosis ExtraLight"/>
              </a:defRPr>
            </a:lvl2pPr>
            <a:lvl3pPr marL="1828800" lvl="2" indent="-398145" rtl="0">
              <a:lnSpc>
                <a:spcPct val="115000"/>
              </a:lnSpc>
              <a:spcBef>
                <a:spcPct val="427000"/>
              </a:spcBef>
              <a:spcAft>
                <a:spcPts val="0"/>
              </a:spcAft>
              <a:buClr>
                <a:schemeClr val="accent2"/>
              </a:buClr>
              <a:buSzPts val="1100"/>
              <a:buFont typeface="Dosis ExtraLight"/>
              <a:buChar char="■"/>
              <a:defRPr sz="1465">
                <a:solidFill>
                  <a:schemeClr val="accent2"/>
                </a:solidFill>
                <a:latin typeface="Dosis ExtraLight"/>
                <a:ea typeface="Dosis ExtraLight"/>
                <a:cs typeface="Dosis ExtraLight"/>
                <a:sym typeface="Dosis ExtraLight"/>
              </a:defRPr>
            </a:lvl3pPr>
            <a:lvl4pPr marL="2438400" lvl="3" indent="-398145" rtl="0">
              <a:lnSpc>
                <a:spcPct val="115000"/>
              </a:lnSpc>
              <a:spcBef>
                <a:spcPct val="427000"/>
              </a:spcBef>
              <a:spcAft>
                <a:spcPts val="0"/>
              </a:spcAft>
              <a:buClr>
                <a:schemeClr val="accent2"/>
              </a:buClr>
              <a:buSzPts val="1100"/>
              <a:buFont typeface="Dosis ExtraLight"/>
              <a:buChar char="●"/>
              <a:defRPr sz="1465">
                <a:solidFill>
                  <a:schemeClr val="accent2"/>
                </a:solidFill>
                <a:latin typeface="Dosis ExtraLight"/>
                <a:ea typeface="Dosis ExtraLight"/>
                <a:cs typeface="Dosis ExtraLight"/>
                <a:sym typeface="Dosis ExtraLight"/>
              </a:defRPr>
            </a:lvl4pPr>
            <a:lvl5pPr marL="3048000" lvl="4" indent="-398145" rtl="0">
              <a:lnSpc>
                <a:spcPct val="115000"/>
              </a:lnSpc>
              <a:spcBef>
                <a:spcPct val="427000"/>
              </a:spcBef>
              <a:spcAft>
                <a:spcPts val="0"/>
              </a:spcAft>
              <a:buClr>
                <a:schemeClr val="accent2"/>
              </a:buClr>
              <a:buSzPts val="1100"/>
              <a:buFont typeface="Dosis ExtraLight"/>
              <a:buChar char="○"/>
              <a:defRPr sz="1465">
                <a:solidFill>
                  <a:schemeClr val="accent2"/>
                </a:solidFill>
                <a:latin typeface="Dosis ExtraLight"/>
                <a:ea typeface="Dosis ExtraLight"/>
                <a:cs typeface="Dosis ExtraLight"/>
                <a:sym typeface="Dosis ExtraLight"/>
              </a:defRPr>
            </a:lvl5pPr>
            <a:lvl6pPr marL="3657600" lvl="5" indent="-398145" rtl="0">
              <a:lnSpc>
                <a:spcPct val="115000"/>
              </a:lnSpc>
              <a:spcBef>
                <a:spcPct val="427000"/>
              </a:spcBef>
              <a:spcAft>
                <a:spcPts val="0"/>
              </a:spcAft>
              <a:buClr>
                <a:schemeClr val="accent2"/>
              </a:buClr>
              <a:buSzPts val="1100"/>
              <a:buFont typeface="Dosis ExtraLight"/>
              <a:buChar char="■"/>
              <a:defRPr sz="1465">
                <a:solidFill>
                  <a:schemeClr val="accent2"/>
                </a:solidFill>
                <a:latin typeface="Dosis ExtraLight"/>
                <a:ea typeface="Dosis ExtraLight"/>
                <a:cs typeface="Dosis ExtraLight"/>
                <a:sym typeface="Dosis ExtraLight"/>
              </a:defRPr>
            </a:lvl6pPr>
            <a:lvl7pPr marL="4267200" lvl="6" indent="-398145" rtl="0">
              <a:lnSpc>
                <a:spcPct val="115000"/>
              </a:lnSpc>
              <a:spcBef>
                <a:spcPct val="427000"/>
              </a:spcBef>
              <a:spcAft>
                <a:spcPts val="0"/>
              </a:spcAft>
              <a:buClr>
                <a:schemeClr val="accent2"/>
              </a:buClr>
              <a:buSzPts val="1100"/>
              <a:buFont typeface="Dosis ExtraLight"/>
              <a:buChar char="●"/>
              <a:defRPr sz="1465">
                <a:solidFill>
                  <a:schemeClr val="accent2"/>
                </a:solidFill>
                <a:latin typeface="Dosis ExtraLight"/>
                <a:ea typeface="Dosis ExtraLight"/>
                <a:cs typeface="Dosis ExtraLight"/>
                <a:sym typeface="Dosis ExtraLight"/>
              </a:defRPr>
            </a:lvl7pPr>
            <a:lvl8pPr marL="4876800" lvl="7" indent="-398145" rtl="0">
              <a:lnSpc>
                <a:spcPct val="115000"/>
              </a:lnSpc>
              <a:spcBef>
                <a:spcPct val="427000"/>
              </a:spcBef>
              <a:spcAft>
                <a:spcPts val="0"/>
              </a:spcAft>
              <a:buClr>
                <a:schemeClr val="accent2"/>
              </a:buClr>
              <a:buSzPts val="1100"/>
              <a:buFont typeface="Dosis ExtraLight"/>
              <a:buChar char="○"/>
              <a:defRPr sz="1465">
                <a:solidFill>
                  <a:schemeClr val="accent2"/>
                </a:solidFill>
                <a:latin typeface="Dosis ExtraLight"/>
                <a:ea typeface="Dosis ExtraLight"/>
                <a:cs typeface="Dosis ExtraLight"/>
                <a:sym typeface="Dosis ExtraLight"/>
              </a:defRPr>
            </a:lvl8pPr>
            <a:lvl9pPr marL="5486400" lvl="8" indent="-398145" rtl="0">
              <a:lnSpc>
                <a:spcPct val="115000"/>
              </a:lnSpc>
              <a:spcBef>
                <a:spcPct val="427000"/>
              </a:spcBef>
              <a:spcAft>
                <a:spcPts val="1600"/>
              </a:spcAft>
              <a:buClr>
                <a:schemeClr val="accent2"/>
              </a:buClr>
              <a:buSzPts val="1100"/>
              <a:buFont typeface="Dosis ExtraLight"/>
              <a:buChar char="■"/>
              <a:defRPr sz="1465">
                <a:solidFill>
                  <a:schemeClr val="accent2"/>
                </a:solidFill>
                <a:latin typeface="Dosis ExtraLight"/>
                <a:ea typeface="Dosis ExtraLight"/>
                <a:cs typeface="Dosis ExtraLight"/>
                <a:sym typeface="Dosis ExtraLight"/>
              </a:defRPr>
            </a:lvl9pPr>
          </a:lstStyle>
          <a:p>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Nunito Sans" panose="00000500000000000000"/>
              <a:buNone/>
              <a:defRPr sz="3735" b="1">
                <a:solidFill>
                  <a:schemeClr val="dk1"/>
                </a:solidFill>
                <a:latin typeface="Nunito Sans" panose="00000500000000000000"/>
                <a:ea typeface="Nunito Sans" panose="00000500000000000000"/>
                <a:cs typeface="Nunito Sans" panose="00000500000000000000"/>
                <a:sym typeface="Nunito Sans" panose="00000500000000000000"/>
              </a:defRPr>
            </a:lvl1pPr>
            <a:lvl2pPr lvl="1" rtl="0">
              <a:spcBef>
                <a:spcPts val="0"/>
              </a:spcBef>
              <a:spcAft>
                <a:spcPts val="0"/>
              </a:spcAft>
              <a:buClr>
                <a:schemeClr val="dk1"/>
              </a:buClr>
              <a:buSzPts val="2800"/>
              <a:buFont typeface="Nunito Sans" panose="00000500000000000000"/>
              <a:buNone/>
              <a:defRPr sz="3735" b="1">
                <a:solidFill>
                  <a:schemeClr val="dk1"/>
                </a:solidFill>
                <a:latin typeface="Nunito Sans" panose="00000500000000000000"/>
                <a:ea typeface="Nunito Sans" panose="00000500000000000000"/>
                <a:cs typeface="Nunito Sans" panose="00000500000000000000"/>
                <a:sym typeface="Nunito Sans" panose="00000500000000000000"/>
              </a:defRPr>
            </a:lvl2pPr>
            <a:lvl3pPr lvl="2" rtl="0">
              <a:spcBef>
                <a:spcPts val="0"/>
              </a:spcBef>
              <a:spcAft>
                <a:spcPts val="0"/>
              </a:spcAft>
              <a:buClr>
                <a:schemeClr val="dk1"/>
              </a:buClr>
              <a:buSzPts val="2800"/>
              <a:buFont typeface="Nunito Sans" panose="00000500000000000000"/>
              <a:buNone/>
              <a:defRPr sz="3735" b="1">
                <a:solidFill>
                  <a:schemeClr val="dk1"/>
                </a:solidFill>
                <a:latin typeface="Nunito Sans" panose="00000500000000000000"/>
                <a:ea typeface="Nunito Sans" panose="00000500000000000000"/>
                <a:cs typeface="Nunito Sans" panose="00000500000000000000"/>
                <a:sym typeface="Nunito Sans" panose="00000500000000000000"/>
              </a:defRPr>
            </a:lvl3pPr>
            <a:lvl4pPr lvl="3" rtl="0">
              <a:spcBef>
                <a:spcPts val="0"/>
              </a:spcBef>
              <a:spcAft>
                <a:spcPts val="0"/>
              </a:spcAft>
              <a:buClr>
                <a:schemeClr val="dk1"/>
              </a:buClr>
              <a:buSzPts val="2800"/>
              <a:buFont typeface="Nunito Sans" panose="00000500000000000000"/>
              <a:buNone/>
              <a:defRPr sz="3735" b="1">
                <a:solidFill>
                  <a:schemeClr val="dk1"/>
                </a:solidFill>
                <a:latin typeface="Nunito Sans" panose="00000500000000000000"/>
                <a:ea typeface="Nunito Sans" panose="00000500000000000000"/>
                <a:cs typeface="Nunito Sans" panose="00000500000000000000"/>
                <a:sym typeface="Nunito Sans" panose="00000500000000000000"/>
              </a:defRPr>
            </a:lvl4pPr>
            <a:lvl5pPr lvl="4" rtl="0">
              <a:spcBef>
                <a:spcPts val="0"/>
              </a:spcBef>
              <a:spcAft>
                <a:spcPts val="0"/>
              </a:spcAft>
              <a:buClr>
                <a:schemeClr val="dk1"/>
              </a:buClr>
              <a:buSzPts val="2800"/>
              <a:buFont typeface="Nunito Sans" panose="00000500000000000000"/>
              <a:buNone/>
              <a:defRPr sz="3735" b="1">
                <a:solidFill>
                  <a:schemeClr val="dk1"/>
                </a:solidFill>
                <a:latin typeface="Nunito Sans" panose="00000500000000000000"/>
                <a:ea typeface="Nunito Sans" panose="00000500000000000000"/>
                <a:cs typeface="Nunito Sans" panose="00000500000000000000"/>
                <a:sym typeface="Nunito Sans" panose="00000500000000000000"/>
              </a:defRPr>
            </a:lvl5pPr>
            <a:lvl6pPr lvl="5" rtl="0">
              <a:spcBef>
                <a:spcPts val="0"/>
              </a:spcBef>
              <a:spcAft>
                <a:spcPts val="0"/>
              </a:spcAft>
              <a:buClr>
                <a:schemeClr val="dk1"/>
              </a:buClr>
              <a:buSzPts val="2800"/>
              <a:buFont typeface="Nunito Sans" panose="00000500000000000000"/>
              <a:buNone/>
              <a:defRPr sz="3735" b="1">
                <a:solidFill>
                  <a:schemeClr val="dk1"/>
                </a:solidFill>
                <a:latin typeface="Nunito Sans" panose="00000500000000000000"/>
                <a:ea typeface="Nunito Sans" panose="00000500000000000000"/>
                <a:cs typeface="Nunito Sans" panose="00000500000000000000"/>
                <a:sym typeface="Nunito Sans" panose="00000500000000000000"/>
              </a:defRPr>
            </a:lvl6pPr>
            <a:lvl7pPr lvl="6" rtl="0">
              <a:spcBef>
                <a:spcPts val="0"/>
              </a:spcBef>
              <a:spcAft>
                <a:spcPts val="0"/>
              </a:spcAft>
              <a:buClr>
                <a:schemeClr val="dk1"/>
              </a:buClr>
              <a:buSzPts val="2800"/>
              <a:buFont typeface="Nunito Sans" panose="00000500000000000000"/>
              <a:buNone/>
              <a:defRPr sz="3735" b="1">
                <a:solidFill>
                  <a:schemeClr val="dk1"/>
                </a:solidFill>
                <a:latin typeface="Nunito Sans" panose="00000500000000000000"/>
                <a:ea typeface="Nunito Sans" panose="00000500000000000000"/>
                <a:cs typeface="Nunito Sans" panose="00000500000000000000"/>
                <a:sym typeface="Nunito Sans" panose="00000500000000000000"/>
              </a:defRPr>
            </a:lvl7pPr>
            <a:lvl8pPr lvl="7" rtl="0">
              <a:spcBef>
                <a:spcPts val="0"/>
              </a:spcBef>
              <a:spcAft>
                <a:spcPts val="0"/>
              </a:spcAft>
              <a:buClr>
                <a:schemeClr val="dk1"/>
              </a:buClr>
              <a:buSzPts val="2800"/>
              <a:buFont typeface="Nunito Sans" panose="00000500000000000000"/>
              <a:buNone/>
              <a:defRPr sz="3735" b="1">
                <a:solidFill>
                  <a:schemeClr val="dk1"/>
                </a:solidFill>
                <a:latin typeface="Nunito Sans" panose="00000500000000000000"/>
                <a:ea typeface="Nunito Sans" panose="00000500000000000000"/>
                <a:cs typeface="Nunito Sans" panose="00000500000000000000"/>
                <a:sym typeface="Nunito Sans" panose="00000500000000000000"/>
              </a:defRPr>
            </a:lvl8pPr>
            <a:lvl9pPr lvl="8" rtl="0">
              <a:spcBef>
                <a:spcPts val="0"/>
              </a:spcBef>
              <a:spcAft>
                <a:spcPts val="0"/>
              </a:spcAft>
              <a:buClr>
                <a:schemeClr val="dk1"/>
              </a:buClr>
              <a:buSzPts val="2800"/>
              <a:buFont typeface="Nunito Sans" panose="00000500000000000000"/>
              <a:buNone/>
              <a:defRPr sz="3735" b="1">
                <a:solidFill>
                  <a:schemeClr val="dk1"/>
                </a:solidFill>
                <a:latin typeface="Nunito Sans" panose="00000500000000000000"/>
                <a:ea typeface="Nunito Sans" panose="00000500000000000000"/>
                <a:cs typeface="Nunito Sans" panose="00000500000000000000"/>
                <a:sym typeface="Nunito Sans" panose="00000500000000000000"/>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600" lvl="0" indent="-406400" rtl="0">
              <a:lnSpc>
                <a:spcPct val="115000"/>
              </a:lnSpc>
              <a:spcBef>
                <a:spcPts val="0"/>
              </a:spcBef>
              <a:spcAft>
                <a:spcPts val="0"/>
              </a:spcAft>
              <a:buClr>
                <a:schemeClr val="dk1"/>
              </a:buClr>
              <a:buSzPts val="1200"/>
              <a:buFont typeface="Assistant Light" panose="00000500000000000000"/>
              <a:buChar char="●"/>
              <a:defRPr sz="1600">
                <a:solidFill>
                  <a:schemeClr val="dk1"/>
                </a:solidFill>
                <a:latin typeface="Assistant Light" panose="00000500000000000000"/>
                <a:ea typeface="Assistant Light" panose="00000500000000000000"/>
                <a:cs typeface="Assistant Light" panose="00000500000000000000"/>
                <a:sym typeface="Assistant Light" panose="00000500000000000000"/>
              </a:defRPr>
            </a:lvl1pPr>
            <a:lvl2pPr marL="1219200" lvl="1" indent="-406400" rtl="0">
              <a:lnSpc>
                <a:spcPct val="115000"/>
              </a:lnSpc>
              <a:spcBef>
                <a:spcPct val="427000"/>
              </a:spcBef>
              <a:spcAft>
                <a:spcPts val="0"/>
              </a:spcAft>
              <a:buClr>
                <a:schemeClr val="dk1"/>
              </a:buClr>
              <a:buSzPts val="1200"/>
              <a:buFont typeface="Assistant Light" panose="00000500000000000000"/>
              <a:buChar char="○"/>
              <a:defRPr sz="1600">
                <a:solidFill>
                  <a:schemeClr val="dk1"/>
                </a:solidFill>
                <a:latin typeface="Assistant Light" panose="00000500000000000000"/>
                <a:ea typeface="Assistant Light" panose="00000500000000000000"/>
                <a:cs typeface="Assistant Light" panose="00000500000000000000"/>
                <a:sym typeface="Assistant Light" panose="00000500000000000000"/>
              </a:defRPr>
            </a:lvl2pPr>
            <a:lvl3pPr marL="1828800" lvl="2" indent="-406400" rtl="0">
              <a:lnSpc>
                <a:spcPct val="115000"/>
              </a:lnSpc>
              <a:spcBef>
                <a:spcPct val="427000"/>
              </a:spcBef>
              <a:spcAft>
                <a:spcPts val="0"/>
              </a:spcAft>
              <a:buClr>
                <a:schemeClr val="dk1"/>
              </a:buClr>
              <a:buSzPts val="1200"/>
              <a:buFont typeface="Assistant Light" panose="00000500000000000000"/>
              <a:buChar char="■"/>
              <a:defRPr sz="1600">
                <a:solidFill>
                  <a:schemeClr val="dk1"/>
                </a:solidFill>
                <a:latin typeface="Assistant Light" panose="00000500000000000000"/>
                <a:ea typeface="Assistant Light" panose="00000500000000000000"/>
                <a:cs typeface="Assistant Light" panose="00000500000000000000"/>
                <a:sym typeface="Assistant Light" panose="00000500000000000000"/>
              </a:defRPr>
            </a:lvl3pPr>
            <a:lvl4pPr marL="2438400" lvl="3" indent="-406400" rtl="0">
              <a:lnSpc>
                <a:spcPct val="115000"/>
              </a:lnSpc>
              <a:spcBef>
                <a:spcPct val="427000"/>
              </a:spcBef>
              <a:spcAft>
                <a:spcPts val="0"/>
              </a:spcAft>
              <a:buClr>
                <a:schemeClr val="dk1"/>
              </a:buClr>
              <a:buSzPts val="1200"/>
              <a:buFont typeface="Assistant Light" panose="00000500000000000000"/>
              <a:buChar char="●"/>
              <a:defRPr sz="1600">
                <a:solidFill>
                  <a:schemeClr val="dk1"/>
                </a:solidFill>
                <a:latin typeface="Assistant Light" panose="00000500000000000000"/>
                <a:ea typeface="Assistant Light" panose="00000500000000000000"/>
                <a:cs typeface="Assistant Light" panose="00000500000000000000"/>
                <a:sym typeface="Assistant Light" panose="00000500000000000000"/>
              </a:defRPr>
            </a:lvl4pPr>
            <a:lvl5pPr marL="3048000" lvl="4" indent="-406400" rtl="0">
              <a:lnSpc>
                <a:spcPct val="115000"/>
              </a:lnSpc>
              <a:spcBef>
                <a:spcPct val="427000"/>
              </a:spcBef>
              <a:spcAft>
                <a:spcPts val="0"/>
              </a:spcAft>
              <a:buClr>
                <a:schemeClr val="dk1"/>
              </a:buClr>
              <a:buSzPts val="1200"/>
              <a:buFont typeface="Assistant Light" panose="00000500000000000000"/>
              <a:buChar char="○"/>
              <a:defRPr sz="1600">
                <a:solidFill>
                  <a:schemeClr val="dk1"/>
                </a:solidFill>
                <a:latin typeface="Assistant Light" panose="00000500000000000000"/>
                <a:ea typeface="Assistant Light" panose="00000500000000000000"/>
                <a:cs typeface="Assistant Light" panose="00000500000000000000"/>
                <a:sym typeface="Assistant Light" panose="00000500000000000000"/>
              </a:defRPr>
            </a:lvl5pPr>
            <a:lvl6pPr marL="3657600" lvl="5" indent="-406400" rtl="0">
              <a:lnSpc>
                <a:spcPct val="115000"/>
              </a:lnSpc>
              <a:spcBef>
                <a:spcPct val="427000"/>
              </a:spcBef>
              <a:spcAft>
                <a:spcPts val="0"/>
              </a:spcAft>
              <a:buClr>
                <a:schemeClr val="dk1"/>
              </a:buClr>
              <a:buSzPts val="1200"/>
              <a:buFont typeface="Assistant Light" panose="00000500000000000000"/>
              <a:buChar char="■"/>
              <a:defRPr sz="1600">
                <a:solidFill>
                  <a:schemeClr val="dk1"/>
                </a:solidFill>
                <a:latin typeface="Assistant Light" panose="00000500000000000000"/>
                <a:ea typeface="Assistant Light" panose="00000500000000000000"/>
                <a:cs typeface="Assistant Light" panose="00000500000000000000"/>
                <a:sym typeface="Assistant Light" panose="00000500000000000000"/>
              </a:defRPr>
            </a:lvl6pPr>
            <a:lvl7pPr marL="4267200" lvl="6" indent="-406400" rtl="0">
              <a:lnSpc>
                <a:spcPct val="115000"/>
              </a:lnSpc>
              <a:spcBef>
                <a:spcPct val="427000"/>
              </a:spcBef>
              <a:spcAft>
                <a:spcPts val="0"/>
              </a:spcAft>
              <a:buClr>
                <a:schemeClr val="dk1"/>
              </a:buClr>
              <a:buSzPts val="1200"/>
              <a:buFont typeface="Assistant Light" panose="00000500000000000000"/>
              <a:buChar char="●"/>
              <a:defRPr sz="1600">
                <a:solidFill>
                  <a:schemeClr val="dk1"/>
                </a:solidFill>
                <a:latin typeface="Assistant Light" panose="00000500000000000000"/>
                <a:ea typeface="Assistant Light" panose="00000500000000000000"/>
                <a:cs typeface="Assistant Light" panose="00000500000000000000"/>
                <a:sym typeface="Assistant Light" panose="00000500000000000000"/>
              </a:defRPr>
            </a:lvl7pPr>
            <a:lvl8pPr marL="4876800" lvl="7" indent="-406400" rtl="0">
              <a:lnSpc>
                <a:spcPct val="115000"/>
              </a:lnSpc>
              <a:spcBef>
                <a:spcPct val="427000"/>
              </a:spcBef>
              <a:spcAft>
                <a:spcPts val="0"/>
              </a:spcAft>
              <a:buClr>
                <a:schemeClr val="dk1"/>
              </a:buClr>
              <a:buSzPts val="1200"/>
              <a:buFont typeface="Assistant Light" panose="00000500000000000000"/>
              <a:buChar char="○"/>
              <a:defRPr sz="1600">
                <a:solidFill>
                  <a:schemeClr val="dk1"/>
                </a:solidFill>
                <a:latin typeface="Assistant Light" panose="00000500000000000000"/>
                <a:ea typeface="Assistant Light" panose="00000500000000000000"/>
                <a:cs typeface="Assistant Light" panose="00000500000000000000"/>
                <a:sym typeface="Assistant Light" panose="00000500000000000000"/>
              </a:defRPr>
            </a:lvl8pPr>
            <a:lvl9pPr marL="5486400" lvl="8" indent="-406400" rtl="0">
              <a:lnSpc>
                <a:spcPct val="115000"/>
              </a:lnSpc>
              <a:spcBef>
                <a:spcPct val="427000"/>
              </a:spcBef>
              <a:spcAft>
                <a:spcPts val="1600"/>
              </a:spcAft>
              <a:buClr>
                <a:schemeClr val="dk1"/>
              </a:buClr>
              <a:buSzPts val="1200"/>
              <a:buFont typeface="Assistant Light" panose="00000500000000000000"/>
              <a:buChar char="■"/>
              <a:defRPr sz="1600">
                <a:solidFill>
                  <a:schemeClr val="dk1"/>
                </a:solidFill>
                <a:latin typeface="Assistant Light" panose="00000500000000000000"/>
                <a:ea typeface="Assistant Light" panose="00000500000000000000"/>
                <a:cs typeface="Assistant Light" panose="00000500000000000000"/>
                <a:sym typeface="Assistant Light" panose="00000500000000000000"/>
              </a:defRPr>
            </a:lvl9pPr>
          </a:lstStyle>
          <a:p>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7.xml"/><Relationship Id="rId1" Type="http://schemas.openxmlformats.org/officeDocument/2006/relationships/tags" Target="../tags/tag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0.xml"/><Relationship Id="rId7" Type="http://schemas.openxmlformats.org/officeDocument/2006/relationships/image" Target="../media/image12.jpe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7.jpeg"/><Relationship Id="rId5" Type="http://schemas.openxmlformats.org/officeDocument/2006/relationships/image" Target="../media/image13.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vr.hanon.cc/?scene_id=35176828%0d" TargetMode="External"/><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vr.hanon.cc/?scene_id=35185593" TargetMode="External"/><Relationship Id="rId9"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0.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9.xml"/><Relationship Id="rId7" Type="http://schemas.openxmlformats.org/officeDocument/2006/relationships/image" Target="../media/image23.png"/><Relationship Id="rId2" Type="http://schemas.openxmlformats.org/officeDocument/2006/relationships/slideLayout" Target="../slideLayouts/slideLayout39.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85"/>
        <p:cNvGrpSpPr/>
        <p:nvPr/>
      </p:nvGrpSpPr>
      <p:grpSpPr>
        <a:xfrm>
          <a:off x="0" y="0"/>
          <a:ext cx="0" cy="0"/>
          <a:chOff x="0" y="0"/>
          <a:chExt cx="0" cy="0"/>
        </a:xfrm>
      </p:grpSpPr>
      <p:sp>
        <p:nvSpPr>
          <p:cNvPr id="186" name="Google Shape;186;p34"/>
          <p:cNvSpPr txBox="1">
            <a:spLocks noGrp="1"/>
          </p:cNvSpPr>
          <p:nvPr>
            <p:ph type="ctrTitle"/>
          </p:nvPr>
        </p:nvSpPr>
        <p:spPr>
          <a:xfrm flipH="1">
            <a:off x="4946650" y="2623820"/>
            <a:ext cx="7106285" cy="622935"/>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GB" sz="2100"/>
              <a:t>Preparation by International Bussiness Department</a:t>
            </a:r>
          </a:p>
        </p:txBody>
      </p:sp>
      <p:sp>
        <p:nvSpPr>
          <p:cNvPr id="187" name="Google Shape;187;p34"/>
          <p:cNvSpPr txBox="1">
            <a:spLocks noGrp="1"/>
          </p:cNvSpPr>
          <p:nvPr>
            <p:ph type="subTitle" idx="1"/>
          </p:nvPr>
        </p:nvSpPr>
        <p:spPr>
          <a:xfrm rot="-764" flipH="1">
            <a:off x="5835600" y="848567"/>
            <a:ext cx="5396400" cy="17748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GB"/>
              <a:t>Sample </a:t>
            </a:r>
            <a:r>
              <a:rPr lang="en-US" altLang="en-GB"/>
              <a:t>P</a:t>
            </a:r>
            <a:r>
              <a:rPr lang="en-GB"/>
              <a:t>reparation and </a:t>
            </a:r>
            <a:r>
              <a:rPr lang="en-US" altLang="en-GB"/>
              <a:t>A</a:t>
            </a:r>
            <a:r>
              <a:rPr lang="en-GB"/>
              <a:t>ccelerating Chemistry Research with Microwave Technology</a:t>
            </a:r>
          </a:p>
        </p:txBody>
      </p:sp>
      <p:sp>
        <p:nvSpPr>
          <p:cNvPr id="188" name="Google Shape;188;p34"/>
          <p:cNvSpPr/>
          <p:nvPr/>
        </p:nvSpPr>
        <p:spPr>
          <a:xfrm>
            <a:off x="6326556" y="676112"/>
            <a:ext cx="5039944" cy="42508"/>
          </a:xfrm>
          <a:custGeom>
            <a:avLst/>
            <a:gdLst/>
            <a:ahLst/>
            <a:cxnLst/>
            <a:rect l="l" t="t" r="r" b="b"/>
            <a:pathLst>
              <a:path w="122003" h="1029" extrusionOk="0">
                <a:moveTo>
                  <a:pt x="1" y="0"/>
                </a:moveTo>
                <a:lnTo>
                  <a:pt x="1" y="1028"/>
                </a:lnTo>
                <a:lnTo>
                  <a:pt x="122002" y="1028"/>
                </a:lnTo>
                <a:lnTo>
                  <a:pt x="122002" y="0"/>
                </a:lnTo>
                <a:close/>
              </a:path>
            </a:pathLst>
          </a:custGeom>
          <a:solidFill>
            <a:schemeClr val="accent2"/>
          </a:solidFill>
          <a:ln>
            <a:noFill/>
          </a:ln>
        </p:spPr>
        <p:txBody>
          <a:bodyPr spcFirstLastPara="1" wrap="square" lIns="121900" tIns="121900" rIns="121900" bIns="121900" anchor="ctr" anchorCtr="0">
            <a:noAutofit/>
          </a:bodyPr>
          <a:lstStyle/>
          <a:p>
            <a:pPr marL="0" lvl="0" indent="0" algn="r" rtl="0">
              <a:spcBef>
                <a:spcPts val="0"/>
              </a:spcBef>
              <a:spcAft>
                <a:spcPts val="0"/>
              </a:spcAft>
              <a:buNone/>
            </a:pPr>
            <a:endParaRPr sz="1865">
              <a:solidFill>
                <a:schemeClr val="accent2"/>
              </a:solidFill>
            </a:endParaRPr>
          </a:p>
        </p:txBody>
      </p:sp>
      <p:pic>
        <p:nvPicPr>
          <p:cNvPr id="4" name="图片 3" descr="图片包含 游戏机, 画&#10;&#10;描述已自动生成">
            <a:extLst>
              <a:ext uri="{FF2B5EF4-FFF2-40B4-BE49-F238E27FC236}">
                <a16:creationId xmlns:a16="http://schemas.microsoft.com/office/drawing/2014/main" id="{02962C12-DFDE-4CCB-8F51-2727EB3B67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448" y="348452"/>
            <a:ext cx="975034" cy="7678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90"/>
        <p:cNvGrpSpPr/>
        <p:nvPr/>
      </p:nvGrpSpPr>
      <p:grpSpPr>
        <a:xfrm>
          <a:off x="0" y="0"/>
          <a:ext cx="0" cy="0"/>
          <a:chOff x="0" y="0"/>
          <a:chExt cx="0" cy="0"/>
        </a:xfrm>
      </p:grpSpPr>
      <p:sp>
        <p:nvSpPr>
          <p:cNvPr id="491" name="Google Shape;491;p25"/>
          <p:cNvSpPr txBox="1">
            <a:spLocks noGrp="1"/>
          </p:cNvSpPr>
          <p:nvPr>
            <p:ph type="subTitle" idx="7"/>
          </p:nvPr>
        </p:nvSpPr>
        <p:spPr>
          <a:xfrm>
            <a:off x="5450205" y="1950085"/>
            <a:ext cx="4981575" cy="771525"/>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ltLang="zh-CN">
                <a:latin typeface="Montserrat SemiBold" panose="00000500000000000000" charset="0"/>
                <a:cs typeface="Montserrat SemiBold" panose="00000500000000000000" charset="0"/>
                <a:sym typeface="+mn-ea"/>
              </a:rPr>
              <a:t>One </a:t>
            </a:r>
            <a:r>
              <a:rPr lang="en-GB">
                <a:latin typeface="Montserrat SemiBold" panose="00000500000000000000" charset="0"/>
                <a:cs typeface="Montserrat SemiBold" panose="00000500000000000000" charset="0"/>
                <a:sym typeface="+mn-ea"/>
              </a:rPr>
              <a:t>round </a:t>
            </a:r>
            <a:r>
              <a:rPr lang="en-US" altLang="zh-CN">
                <a:latin typeface="Montserrat SemiBold" panose="00000500000000000000" charset="0"/>
                <a:cs typeface="Montserrat SemiBold" panose="00000500000000000000" charset="0"/>
                <a:sym typeface="+mn-ea"/>
              </a:rPr>
              <a:t>digestion up to 100  vessels, highest </a:t>
            </a:r>
            <a:r>
              <a:rPr lang="en-GB">
                <a:latin typeface="Montserrat SemiBold" panose="00000500000000000000" charset="0"/>
                <a:cs typeface="Montserrat SemiBold" panose="00000500000000000000" charset="0"/>
                <a:sym typeface="+mn-ea"/>
              </a:rPr>
              <a:t>throughput </a:t>
            </a:r>
            <a:r>
              <a:rPr lang="en-US" altLang="zh-CN">
                <a:latin typeface="Montserrat SemiBold" panose="00000500000000000000" charset="0"/>
                <a:cs typeface="Montserrat SemiBold" panose="00000500000000000000" charset="0"/>
                <a:sym typeface="+mn-ea"/>
              </a:rPr>
              <a:t>in the world.</a:t>
            </a:r>
            <a:endParaRPr lang="en-GB">
              <a:latin typeface="Montserrat SemiBold" panose="00000500000000000000" charset="0"/>
              <a:cs typeface="Montserrat SemiBold" panose="00000500000000000000" charset="0"/>
            </a:endParaRPr>
          </a:p>
        </p:txBody>
      </p:sp>
      <p:sp>
        <p:nvSpPr>
          <p:cNvPr id="4" name="矩形 0"/>
          <p:cNvSpPr/>
          <p:nvPr/>
        </p:nvSpPr>
        <p:spPr>
          <a:xfrm>
            <a:off x="-13335" y="732155"/>
            <a:ext cx="2543175" cy="339090"/>
          </a:xfrm>
          <a:prstGeom prst="rect">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7" name="Google Shape;497;p25"/>
          <p:cNvSpPr txBox="1">
            <a:spLocks noGrp="1"/>
          </p:cNvSpPr>
          <p:nvPr>
            <p:ph type="ctrTitle"/>
          </p:nvPr>
        </p:nvSpPr>
        <p:spPr>
          <a:xfrm>
            <a:off x="194945" y="598170"/>
            <a:ext cx="2126615" cy="671830"/>
          </a:xfrm>
          <a:prstGeom prst="rect">
            <a:avLst/>
          </a:prstGeom>
          <a:noFill/>
          <a:ln>
            <a:noFill/>
          </a:ln>
        </p:spPr>
        <p:txBody>
          <a:bodyPr spcFirstLastPara="0" vert="horz" wrap="square" lIns="121900" tIns="121900" rIns="121900" bIns="121900" rtlCol="0" anchor="t" anchorCtr="0">
            <a:noAutofit/>
          </a:bodyPr>
          <a:lstStyle/>
          <a:p>
            <a:pPr lvl="0" algn="ctr"/>
            <a:r>
              <a:rPr lang="en-US" sz="2000">
                <a:solidFill>
                  <a:srgbClr val="FFFFFF"/>
                </a:solidFill>
                <a:latin typeface="Montserrat SemiBold" panose="00000500000000000000" charset="0"/>
                <a:cs typeface="Montserrat SemiBold" panose="00000500000000000000" charset="0"/>
                <a:sym typeface="+mn-ea"/>
              </a:rPr>
              <a:t>Vessel Feature</a:t>
            </a:r>
          </a:p>
        </p:txBody>
      </p:sp>
      <p:pic>
        <p:nvPicPr>
          <p:cNvPr id="3" name="内容占位符 2" descr="11-1105445272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969135" y="1344295"/>
            <a:ext cx="2513330" cy="2374265"/>
          </a:xfrm>
          <a:prstGeom prst="rect">
            <a:avLst/>
          </a:prstGeom>
          <a:noFill/>
          <a:ln w="9525">
            <a:noFill/>
            <a:miter lim="800000"/>
            <a:headEnd/>
            <a:tailEnd/>
          </a:ln>
        </p:spPr>
      </p:pic>
      <p:sp>
        <p:nvSpPr>
          <p:cNvPr id="11" name="文本框 10"/>
          <p:cNvSpPr txBox="1"/>
          <p:nvPr/>
        </p:nvSpPr>
        <p:spPr>
          <a:xfrm>
            <a:off x="6768465" y="4309110"/>
            <a:ext cx="3975100" cy="1627505"/>
          </a:xfrm>
          <a:prstGeom prst="rect">
            <a:avLst/>
          </a:prstGeom>
          <a:noFill/>
          <a:ln>
            <a:noFill/>
          </a:ln>
        </p:spPr>
        <p:txBody>
          <a:bodyPr vert="horz" wrap="square" lIns="121900" tIns="121900" rIns="121900" bIns="121900" rtlCol="0" anchor="t" anchorCtr="0">
            <a:noAutofit/>
          </a:bodyPr>
          <a:lstStyle/>
          <a:p>
            <a:pPr lvl="0" algn="just">
              <a:spcBef>
                <a:spcPts val="0"/>
              </a:spcBef>
              <a:spcAft>
                <a:spcPts val="0"/>
              </a:spcAft>
              <a:buClr>
                <a:schemeClr val="lt1"/>
              </a:buClr>
              <a:buSzPts val="1100"/>
              <a:buFont typeface="Dosis ExtraLight"/>
            </a:pPr>
            <a:r>
              <a:rPr lang="en-US" altLang="zh-CN" sz="1600" kern="0">
                <a:solidFill>
                  <a:schemeClr val="lt1"/>
                </a:solidFill>
                <a:latin typeface="Montserrat SemiBold" panose="00000500000000000000" charset="0"/>
                <a:ea typeface="Dosis ExtraLight"/>
                <a:cs typeface="Montserrat SemiBold" panose="00000500000000000000" charset="0"/>
                <a:sym typeface="+mn-ea"/>
              </a:rPr>
              <a:t>High-strength alloy carousel: higher pressure and better digestion  performance for high throughput vessel, leaked under the pressure of ≤4MPa and temperature of ≤250℃. </a:t>
            </a:r>
          </a:p>
        </p:txBody>
      </p:sp>
      <p:pic>
        <p:nvPicPr>
          <p:cNvPr id="79" name="Picture 17" descr="EF5A8058"/>
          <p:cNvPicPr>
            <a:picLocks noChangeAspect="1"/>
          </p:cNvPicPr>
          <p:nvPr/>
        </p:nvPicPr>
        <p:blipFill>
          <a:blip r:embed="rId4">
            <a:clrChange>
              <a:clrFrom>
                <a:srgbClr val="FFFFFF"/>
              </a:clrFrom>
              <a:clrTo>
                <a:srgbClr val="FFFFFF">
                  <a:alpha val="0"/>
                </a:srgbClr>
              </a:clrTo>
            </a:clrChange>
          </a:blip>
          <a:stretch>
            <a:fillRect/>
          </a:stretch>
        </p:blipFill>
        <p:spPr>
          <a:xfrm>
            <a:off x="3585845" y="3885565"/>
            <a:ext cx="2397125" cy="2668905"/>
          </a:xfrm>
          <a:prstGeom prst="rect">
            <a:avLst/>
          </a:prstGeom>
          <a:noFill/>
          <a:ln w="9525">
            <a:noFill/>
            <a:miter lim="800000"/>
            <a:headEnd/>
            <a:tailEnd/>
          </a:ln>
        </p:spPr>
      </p:pic>
      <p:sp>
        <p:nvSpPr>
          <p:cNvPr id="2" name="直角三角形 1"/>
          <p:cNvSpPr/>
          <p:nvPr/>
        </p:nvSpPr>
        <p:spPr>
          <a:xfrm>
            <a:off x="-12700" y="4938395"/>
            <a:ext cx="2197735" cy="1920240"/>
          </a:xfrm>
          <a:prstGeom prst="rtTriangle">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90"/>
        <p:cNvGrpSpPr/>
        <p:nvPr/>
      </p:nvGrpSpPr>
      <p:grpSpPr>
        <a:xfrm>
          <a:off x="0" y="0"/>
          <a:ext cx="0" cy="0"/>
          <a:chOff x="0" y="0"/>
          <a:chExt cx="0" cy="0"/>
        </a:xfrm>
      </p:grpSpPr>
      <p:sp>
        <p:nvSpPr>
          <p:cNvPr id="491" name="Google Shape;491;p25"/>
          <p:cNvSpPr txBox="1">
            <a:spLocks noGrp="1"/>
          </p:cNvSpPr>
          <p:nvPr>
            <p:ph type="subTitle" idx="7"/>
          </p:nvPr>
        </p:nvSpPr>
        <p:spPr>
          <a:xfrm>
            <a:off x="537845" y="4418330"/>
            <a:ext cx="4067810" cy="1097915"/>
          </a:xfrm>
          <a:prstGeom prst="rect">
            <a:avLst/>
          </a:prstGeom>
          <a:noFill/>
          <a:ln>
            <a:noFill/>
          </a:ln>
        </p:spPr>
        <p:txBody>
          <a:bodyPr spcFirstLastPara="0" vert="horz" wrap="square" lIns="121900" tIns="121900" rIns="121900" bIns="121900" rtlCol="0" anchor="t" anchorCtr="0">
            <a:noAutofit/>
          </a:bodyPr>
          <a:lstStyle/>
          <a:p>
            <a:pPr marL="0" lvl="0" algn="l"/>
            <a:r>
              <a:rPr lang="en-US" altLang="zh-CN">
                <a:latin typeface="Montserrat SemiBold" panose="00000500000000000000" charset="0"/>
                <a:cs typeface="Montserrat SemiBold" panose="00000500000000000000" charset="0"/>
                <a:sym typeface="+mn-ea"/>
              </a:rPr>
              <a:t>UTH-Caro design makes the carousel stir the microwave, guarantee samples digested evenly.</a:t>
            </a:r>
          </a:p>
        </p:txBody>
      </p:sp>
      <p:sp>
        <p:nvSpPr>
          <p:cNvPr id="9" name="矩形 0"/>
          <p:cNvSpPr/>
          <p:nvPr/>
        </p:nvSpPr>
        <p:spPr>
          <a:xfrm>
            <a:off x="-13335" y="732155"/>
            <a:ext cx="2543175" cy="339090"/>
          </a:xfrm>
          <a:prstGeom prst="rect">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7" name="Google Shape;497;p25"/>
          <p:cNvSpPr txBox="1">
            <a:spLocks noGrp="1"/>
          </p:cNvSpPr>
          <p:nvPr>
            <p:ph type="ctrTitle"/>
          </p:nvPr>
        </p:nvSpPr>
        <p:spPr>
          <a:xfrm>
            <a:off x="78740" y="587375"/>
            <a:ext cx="2359660" cy="671830"/>
          </a:xfrm>
          <a:prstGeom prst="rect">
            <a:avLst/>
          </a:prstGeom>
          <a:noFill/>
          <a:ln>
            <a:noFill/>
          </a:ln>
        </p:spPr>
        <p:txBody>
          <a:bodyPr spcFirstLastPara="0" vert="horz" wrap="square" lIns="121900" tIns="121900" rIns="121900" bIns="121900" rtlCol="0" anchor="t" anchorCtr="0">
            <a:noAutofit/>
          </a:bodyPr>
          <a:lstStyle/>
          <a:p>
            <a:pPr lvl="0" algn="ctr"/>
            <a:r>
              <a:rPr lang="en-US" sz="2000">
                <a:solidFill>
                  <a:srgbClr val="FFFFFF"/>
                </a:solidFill>
                <a:latin typeface="Montserrat SemiBold" panose="00000500000000000000" charset="0"/>
                <a:cs typeface="Montserrat SemiBold" panose="00000500000000000000" charset="0"/>
                <a:sym typeface="+mn-ea"/>
              </a:rPr>
              <a:t>Vessel Feature</a:t>
            </a:r>
          </a:p>
        </p:txBody>
      </p:sp>
      <p:pic>
        <p:nvPicPr>
          <p:cNvPr id="4" name="内容占位符 1" descr="40瓶组镜头二带光效-11054421123"/>
          <p:cNvPicPr>
            <a:picLocks noChangeAspect="1"/>
          </p:cNvPicPr>
          <p:nvPr/>
        </p:nvPicPr>
        <p:blipFill>
          <a:blip r:embed="rId3"/>
          <a:stretch>
            <a:fillRect/>
          </a:stretch>
        </p:blipFill>
        <p:spPr>
          <a:xfrm>
            <a:off x="1130300" y="2032635"/>
            <a:ext cx="2882265" cy="2016125"/>
          </a:xfrm>
          <a:prstGeom prst="rect">
            <a:avLst/>
          </a:prstGeom>
          <a:noFill/>
          <a:ln w="9525">
            <a:noFill/>
            <a:miter lim="800000"/>
            <a:headEnd/>
            <a:tailEnd/>
          </a:ln>
        </p:spPr>
      </p:pic>
      <p:pic>
        <p:nvPicPr>
          <p:cNvPr id="43012" name="Picture 4" descr="装载小车"/>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5125720" y="1589405"/>
            <a:ext cx="2903855" cy="2459355"/>
          </a:xfrm>
          <a:prstGeom prst="rect">
            <a:avLst/>
          </a:prstGeom>
          <a:noFill/>
          <a:ln w="9525">
            <a:noFill/>
            <a:miter/>
          </a:ln>
        </p:spPr>
      </p:pic>
      <p:pic>
        <p:nvPicPr>
          <p:cNvPr id="44037" name="Picture 5" descr="枪转"/>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9030335" y="1589405"/>
            <a:ext cx="2192655" cy="2341245"/>
          </a:xfrm>
          <a:prstGeom prst="rect">
            <a:avLst/>
          </a:prstGeom>
          <a:noFill/>
          <a:ln w="9525">
            <a:noFill/>
            <a:miter/>
          </a:ln>
        </p:spPr>
      </p:pic>
      <p:sp>
        <p:nvSpPr>
          <p:cNvPr id="5" name="文本框 4"/>
          <p:cNvSpPr txBox="1"/>
          <p:nvPr/>
        </p:nvSpPr>
        <p:spPr>
          <a:xfrm>
            <a:off x="5264785" y="4464050"/>
            <a:ext cx="2625725" cy="519430"/>
          </a:xfrm>
          <a:prstGeom prst="rect">
            <a:avLst/>
          </a:prstGeom>
          <a:noFill/>
          <a:ln>
            <a:noFill/>
          </a:ln>
        </p:spPr>
        <p:txBody>
          <a:bodyPr vert="horz" wrap="square" lIns="121900" tIns="121900" rIns="121900" bIns="121900" rtlCol="0" anchor="t" anchorCtr="0">
            <a:noAutofit/>
          </a:bodyPr>
          <a:lstStyle/>
          <a:p>
            <a:pPr lvl="0" indent="-398145" algn="l">
              <a:spcBef>
                <a:spcPts val="0"/>
              </a:spcBef>
              <a:spcAft>
                <a:spcPts val="0"/>
              </a:spcAft>
              <a:buClr>
                <a:schemeClr val="lt1"/>
              </a:buClr>
              <a:buSzPts val="1100"/>
              <a:buFont typeface="Dosis ExtraLight"/>
            </a:pPr>
            <a:r>
              <a:rPr lang="en-US" altLang="zh-CN" sz="1600" kern="0">
                <a:solidFill>
                  <a:schemeClr val="lt1"/>
                </a:solidFill>
                <a:latin typeface="Montserrat SemiBold" panose="00000500000000000000" charset="0"/>
                <a:ea typeface="Dosis ExtraLight"/>
                <a:cs typeface="Montserrat SemiBold" panose="00000500000000000000" charset="0"/>
                <a:sym typeface="+mn-ea"/>
              </a:rPr>
              <a:t>Liftable Loading Trolley  </a:t>
            </a:r>
          </a:p>
        </p:txBody>
      </p:sp>
      <p:sp>
        <p:nvSpPr>
          <p:cNvPr id="6" name="文本框 5"/>
          <p:cNvSpPr txBox="1"/>
          <p:nvPr/>
        </p:nvSpPr>
        <p:spPr>
          <a:xfrm>
            <a:off x="8018145" y="4318635"/>
            <a:ext cx="4173855" cy="796290"/>
          </a:xfrm>
          <a:prstGeom prst="rect">
            <a:avLst/>
          </a:prstGeom>
          <a:noFill/>
          <a:ln>
            <a:noFill/>
          </a:ln>
        </p:spPr>
        <p:txBody>
          <a:bodyPr vert="horz" wrap="square" lIns="121900" tIns="121900" rIns="121900" bIns="121900" rtlCol="0" anchor="t" anchorCtr="0">
            <a:noAutofit/>
          </a:bodyPr>
          <a:lstStyle/>
          <a:p>
            <a:pPr lvl="0" indent="-398145" algn="ctr">
              <a:spcBef>
                <a:spcPts val="0"/>
              </a:spcBef>
              <a:spcAft>
                <a:spcPts val="0"/>
              </a:spcAft>
              <a:buClr>
                <a:schemeClr val="lt1"/>
              </a:buClr>
              <a:buSzPts val="1100"/>
              <a:buFont typeface="Dosis ExtraLight"/>
            </a:pPr>
            <a:r>
              <a:rPr lang="en-US" altLang="zh-CN" sz="1600" kern="0">
                <a:solidFill>
                  <a:schemeClr val="lt1"/>
                </a:solidFill>
                <a:latin typeface="Montserrat SemiBold" panose="00000500000000000000" charset="0"/>
                <a:ea typeface="Dosis ExtraLight"/>
                <a:cs typeface="Montserrat SemiBold" panose="00000500000000000000" charset="0"/>
                <a:sym typeface="+mn-ea"/>
              </a:rPr>
              <a:t>Electric Wrench </a:t>
            </a:r>
          </a:p>
          <a:p>
            <a:pPr lvl="0" indent="-398145" algn="ctr">
              <a:spcBef>
                <a:spcPts val="0"/>
              </a:spcBef>
              <a:spcAft>
                <a:spcPts val="0"/>
              </a:spcAft>
              <a:buClr>
                <a:schemeClr val="lt1"/>
              </a:buClr>
              <a:buSzPts val="1100"/>
              <a:buFont typeface="Dosis ExtraLight"/>
            </a:pPr>
            <a:r>
              <a:rPr lang="en-US" altLang="zh-CN" sz="1600" kern="0">
                <a:solidFill>
                  <a:schemeClr val="lt1"/>
                </a:solidFill>
                <a:latin typeface="Montserrat SemiBold" panose="00000500000000000000" charset="0"/>
                <a:ea typeface="Dosis ExtraLight"/>
                <a:cs typeface="Montserrat SemiBold" panose="00000500000000000000" charset="0"/>
                <a:sym typeface="+mn-ea"/>
              </a:rPr>
              <a:t>(for closing and openning safety bolt)</a:t>
            </a:r>
          </a:p>
        </p:txBody>
      </p:sp>
      <p:pic>
        <p:nvPicPr>
          <p:cNvPr id="7" name="图片 6"/>
          <p:cNvPicPr>
            <a:picLocks noChangeAspect="1"/>
          </p:cNvPicPr>
          <p:nvPr/>
        </p:nvPicPr>
        <p:blipFill>
          <a:blip r:embed="rId6"/>
          <a:stretch>
            <a:fillRect/>
          </a:stretch>
        </p:blipFill>
        <p:spPr>
          <a:xfrm rot="16200000">
            <a:off x="10472420" y="5138420"/>
            <a:ext cx="1743075" cy="1695450"/>
          </a:xfrm>
          <a:prstGeom prst="rect">
            <a:avLst/>
          </a:prstGeom>
        </p:spPr>
      </p:pic>
      <p:sp>
        <p:nvSpPr>
          <p:cNvPr id="2" name="直角三角形 1"/>
          <p:cNvSpPr/>
          <p:nvPr/>
        </p:nvSpPr>
        <p:spPr>
          <a:xfrm>
            <a:off x="-12700" y="4938395"/>
            <a:ext cx="2197735" cy="1920240"/>
          </a:xfrm>
          <a:prstGeom prst="rtTriangle">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直角三角形 2"/>
          <p:cNvSpPr/>
          <p:nvPr/>
        </p:nvSpPr>
        <p:spPr>
          <a:xfrm rot="16200000">
            <a:off x="9738995" y="4406265"/>
            <a:ext cx="1743710" cy="3162300"/>
          </a:xfrm>
          <a:prstGeom prst="rtTriangle">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185035" y="6339840"/>
            <a:ext cx="6304915" cy="519430"/>
          </a:xfrm>
          <a:prstGeom prst="rect">
            <a:avLst/>
          </a:prstGeom>
          <a:noFill/>
          <a:ln>
            <a:noFill/>
          </a:ln>
        </p:spPr>
        <p:txBody>
          <a:bodyPr vert="horz" wrap="square" lIns="121900" tIns="121900" rIns="121900" bIns="121900" rtlCol="0" anchor="t" anchorCtr="0">
            <a:noAutofit/>
          </a:bodyPr>
          <a:lstStyle/>
          <a:p>
            <a:pPr lvl="0" indent="-398145" algn="l">
              <a:spcBef>
                <a:spcPts val="0"/>
              </a:spcBef>
              <a:spcAft>
                <a:spcPts val="0"/>
              </a:spcAft>
              <a:buClr>
                <a:schemeClr val="lt1"/>
              </a:buClr>
              <a:buSzPts val="1100"/>
              <a:buFont typeface="Dosis ExtraLight"/>
            </a:pPr>
            <a:r>
              <a:rPr lang="en-US" altLang="zh-CN" sz="1600" kern="0">
                <a:solidFill>
                  <a:schemeClr val="lt1"/>
                </a:solidFill>
                <a:latin typeface="Montserrat SemiBold" panose="00000500000000000000" charset="0"/>
                <a:ea typeface="Dosis ExtraLight"/>
                <a:cs typeface="Montserrat SemiBold" panose="00000500000000000000" charset="0"/>
                <a:sym typeface="+mn-ea"/>
              </a:rPr>
              <a:t>Note: MDS-15 has nearly same features with MASTER.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43A78"/>
        </a:solidFill>
        <a:effectLst/>
      </p:bgPr>
    </p:bg>
    <p:spTree>
      <p:nvGrpSpPr>
        <p:cNvPr id="1" name="Shape 966"/>
        <p:cNvGrpSpPr/>
        <p:nvPr/>
      </p:nvGrpSpPr>
      <p:grpSpPr>
        <a:xfrm>
          <a:off x="0" y="0"/>
          <a:ext cx="0" cy="0"/>
          <a:chOff x="0" y="0"/>
          <a:chExt cx="0" cy="0"/>
        </a:xfrm>
      </p:grpSpPr>
      <p:sp>
        <p:nvSpPr>
          <p:cNvPr id="968" name="Google Shape;968;p29"/>
          <p:cNvSpPr txBox="1">
            <a:spLocks noGrp="1"/>
          </p:cNvSpPr>
          <p:nvPr>
            <p:ph type="subTitle" idx="1"/>
          </p:nvPr>
        </p:nvSpPr>
        <p:spPr>
          <a:xfrm>
            <a:off x="1287145" y="3669665"/>
            <a:ext cx="10093325" cy="2070100"/>
          </a:xfrm>
          <a:prstGeom prst="rect">
            <a:avLst/>
          </a:prstGeom>
        </p:spPr>
        <p:txBody>
          <a:bodyPr spcFirstLastPara="1" wrap="square" lIns="121900" tIns="121900" rIns="121900" bIns="121900" anchor="t" anchorCtr="0">
            <a:noAutofit/>
          </a:bodyPr>
          <a:lstStyle/>
          <a:p>
            <a:pPr indent="0" algn="l">
              <a:buFont typeface="Arial" panose="020B0604020202020204" pitchFamily="34" charset="0"/>
              <a:buNone/>
            </a:pPr>
            <a:r>
              <a:rPr lang="en-GB" sz="1800">
                <a:latin typeface="Montserrat SemiBold" panose="00000500000000000000" charset="0"/>
                <a:ea typeface="Dosis ExtraLight"/>
                <a:cs typeface="Montserrat SemiBold" panose="00000500000000000000" charset="0"/>
                <a:sym typeface="+mn-ea"/>
              </a:rPr>
              <a:t>Dual-screen display</a:t>
            </a:r>
            <a:endParaRPr lang="en-US" altLang="zh-CN" sz="1800"/>
          </a:p>
          <a:p>
            <a:pPr marL="285750" indent="-285750" algn="l">
              <a:buFont typeface="Arial" panose="020B0604020202020204" pitchFamily="34" charset="0"/>
              <a:buChar char="•"/>
            </a:pPr>
            <a:endParaRPr lang="en-US" altLang="zh-CN" sz="1800"/>
          </a:p>
          <a:p>
            <a:pPr indent="0" algn="l">
              <a:buFont typeface="Arial" panose="020B0604020202020204" pitchFamily="34" charset="0"/>
              <a:buNone/>
            </a:pPr>
            <a:r>
              <a:rPr lang="en-US" altLang="zh-CN" sz="1800">
                <a:sym typeface="+mn-ea"/>
              </a:rPr>
              <a:t>7-inch touch screen</a:t>
            </a:r>
          </a:p>
          <a:p>
            <a:pPr indent="0" algn="l">
              <a:buFont typeface="Arial" panose="020B0604020202020204" pitchFamily="34" charset="0"/>
              <a:buNone/>
            </a:pPr>
            <a:endParaRPr lang="en-GB" sz="1800"/>
          </a:p>
          <a:p>
            <a:pPr indent="0" algn="l">
              <a:buFont typeface="Arial" panose="020B0604020202020204" pitchFamily="34" charset="0"/>
              <a:buNone/>
            </a:pPr>
            <a:r>
              <a:rPr lang="en-GB" sz="1800">
                <a:latin typeface="Montserrat SemiBold" panose="00000500000000000000" charset="0"/>
                <a:ea typeface="Dosis ExtraLight"/>
                <a:cs typeface="Montserrat SemiBold" panose="00000500000000000000" charset="0"/>
                <a:sym typeface="+mn-ea"/>
              </a:rPr>
              <a:t>4-core 1G operating memory (RAM)</a:t>
            </a:r>
          </a:p>
          <a:p>
            <a:pPr indent="0" algn="l">
              <a:buFont typeface="Arial" panose="020B0604020202020204" pitchFamily="34" charset="0"/>
              <a:buNone/>
            </a:pPr>
            <a:endParaRPr lang="en-GB" sz="1800"/>
          </a:p>
          <a:p>
            <a:pPr indent="0" algn="l">
              <a:buFont typeface="Arial" panose="020B0604020202020204" pitchFamily="34" charset="0"/>
              <a:buNone/>
            </a:pPr>
            <a:r>
              <a:rPr lang="en-GB" sz="1800">
                <a:latin typeface="Montserrat SemiBold" panose="00000500000000000000" charset="0"/>
                <a:ea typeface="Dosis ExtraLight"/>
                <a:cs typeface="Montserrat SemiBold" panose="00000500000000000000" charset="0"/>
                <a:sym typeface="+mn-ea"/>
              </a:rPr>
              <a:t>5-inch display, multi-angle observation of internal operation </a:t>
            </a:r>
            <a:endParaRPr lang="en-GB" sz="1800" kern="0">
              <a:solidFill>
                <a:schemeClr val="lt1"/>
              </a:solidFill>
              <a:latin typeface="Montserrat SemiBold" panose="00000500000000000000" charset="0"/>
              <a:ea typeface="Dosis ExtraLight"/>
              <a:cs typeface="Montserrat SemiBold" panose="00000500000000000000" charset="0"/>
              <a:sym typeface="+mn-ea"/>
            </a:endParaRPr>
          </a:p>
          <a:p>
            <a:pPr indent="0" algn="l">
              <a:buFont typeface="Arial" panose="020B0604020202020204" pitchFamily="34" charset="0"/>
              <a:buNone/>
            </a:pPr>
            <a:endParaRPr lang="en-GB" sz="1800" kern="0">
              <a:solidFill>
                <a:schemeClr val="lt1"/>
              </a:solidFill>
              <a:latin typeface="Montserrat SemiBold" panose="00000500000000000000" charset="0"/>
              <a:ea typeface="Dosis ExtraLight"/>
              <a:cs typeface="Montserrat SemiBold" panose="00000500000000000000" charset="0"/>
              <a:sym typeface="+mn-ea"/>
            </a:endParaRPr>
          </a:p>
          <a:p>
            <a:pPr indent="0" algn="l">
              <a:buFont typeface="Arial" panose="020B0604020202020204" pitchFamily="34" charset="0"/>
              <a:buNone/>
            </a:pPr>
            <a:r>
              <a:rPr lang="en-GB" sz="1800">
                <a:latin typeface="Montserrat SemiBold" panose="00000500000000000000" charset="0"/>
                <a:ea typeface="Dosis ExtraLight"/>
                <a:cs typeface="Montserrat SemiBold" panose="00000500000000000000" charset="0"/>
                <a:sym typeface="+mn-ea"/>
              </a:rPr>
              <a:t>8G external storage (ROM) Information storage reaches 10 million levels</a:t>
            </a:r>
          </a:p>
          <a:p>
            <a:pPr indent="0" algn="l">
              <a:buFont typeface="Arial" panose="020B0604020202020204" pitchFamily="34" charset="0"/>
              <a:buNone/>
            </a:pPr>
            <a:endParaRPr lang="en-GB" sz="1800"/>
          </a:p>
        </p:txBody>
      </p:sp>
      <p:sp>
        <p:nvSpPr>
          <p:cNvPr id="2" name="矩形 0"/>
          <p:cNvSpPr/>
          <p:nvPr/>
        </p:nvSpPr>
        <p:spPr>
          <a:xfrm>
            <a:off x="1820545" y="1157605"/>
            <a:ext cx="1093470" cy="235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7" name="Google Shape;967;p29"/>
          <p:cNvSpPr txBox="1">
            <a:spLocks noGrp="1"/>
          </p:cNvSpPr>
          <p:nvPr>
            <p:ph type="title"/>
          </p:nvPr>
        </p:nvSpPr>
        <p:spPr>
          <a:xfrm flipH="1">
            <a:off x="-635" y="1483360"/>
            <a:ext cx="2914650" cy="170688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altLang="en-GB" sz="4800" b="1">
                <a:solidFill>
                  <a:schemeClr val="tx1">
                    <a:lumMod val="75000"/>
                    <a:lumOff val="25000"/>
                  </a:schemeClr>
                </a:solidFill>
                <a:latin typeface="Quicksand" charset="0"/>
                <a:cs typeface="Quicksand" charset="0"/>
              </a:rPr>
              <a:t>TANK PLUS</a:t>
            </a:r>
          </a:p>
        </p:txBody>
      </p:sp>
      <p:sp>
        <p:nvSpPr>
          <p:cNvPr id="372" name="Google Shape;372;p42"/>
          <p:cNvSpPr txBox="1"/>
          <p:nvPr/>
        </p:nvSpPr>
        <p:spPr>
          <a:xfrm flipH="1">
            <a:off x="3131185" y="1000125"/>
            <a:ext cx="9909175" cy="1167130"/>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609600" marR="0" lvl="0" indent="-457200" algn="l" rtl="0">
              <a:lnSpc>
                <a:spcPct val="100000"/>
              </a:lnSpc>
              <a:spcBef>
                <a:spcPts val="0"/>
              </a:spcBef>
              <a:spcAft>
                <a:spcPts val="0"/>
              </a:spcAft>
              <a:buClr>
                <a:schemeClr val="accent3"/>
              </a:buClr>
              <a:buSzPts val="1200"/>
              <a:buFont typeface="Quicksand"/>
              <a:buNone/>
              <a:defRPr sz="2135" b="0" i="0" u="none" strike="noStrike" cap="none">
                <a:solidFill>
                  <a:schemeClr val="dk2"/>
                </a:solidFill>
                <a:latin typeface="Quicksand"/>
                <a:ea typeface="Quicksand"/>
                <a:cs typeface="Quicksand"/>
                <a:sym typeface="Quicksand"/>
              </a:defRPr>
            </a:lvl1pPr>
            <a:lvl2pPr marL="1219200" marR="0" lvl="1" indent="-423545"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2pPr>
            <a:lvl3pPr marL="1828800" marR="0" lvl="2"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3pPr>
            <a:lvl4pPr marL="2438400" marR="0" lvl="3"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4pPr>
            <a:lvl5pPr marL="3048000" marR="0" lvl="4"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5pPr>
            <a:lvl6pPr marL="3657600" marR="0" lvl="5"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6pPr>
            <a:lvl7pPr marL="4267200" marR="0" lvl="6"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7pPr>
            <a:lvl8pPr marL="4876800" marR="0" lvl="7"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8pPr>
            <a:lvl9pPr marL="5486400" marR="0" lvl="8"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9pPr>
          </a:lstStyle>
          <a:p>
            <a:pPr marL="0" lvl="0" algn="just" rtl="0">
              <a:spcBef>
                <a:spcPts val="0"/>
              </a:spcBef>
              <a:spcAft>
                <a:spcPts val="0"/>
              </a:spcAft>
              <a:buNone/>
            </a:pPr>
            <a:r>
              <a:rPr lang="en-GB" sz="1800" b="1" kern="0">
                <a:solidFill>
                  <a:schemeClr val="lt1"/>
                </a:solidFill>
              </a:rPr>
              <a:t>Microwave Digestion Workstation</a:t>
            </a:r>
          </a:p>
        </p:txBody>
      </p:sp>
      <p:grpSp>
        <p:nvGrpSpPr>
          <p:cNvPr id="35" name="组合 34"/>
          <p:cNvGrpSpPr/>
          <p:nvPr/>
        </p:nvGrpSpPr>
        <p:grpSpPr>
          <a:xfrm>
            <a:off x="1636395" y="3852545"/>
            <a:ext cx="184150" cy="185420"/>
            <a:chOff x="9753" y="2737"/>
            <a:chExt cx="290" cy="292"/>
          </a:xfrm>
          <a:solidFill>
            <a:schemeClr val="accent2">
              <a:lumMod val="20000"/>
              <a:lumOff val="80000"/>
            </a:schemeClr>
          </a:solidFill>
        </p:grpSpPr>
        <p:sp>
          <p:nvSpPr>
            <p:cNvPr id="36" name="MH_Other_5"/>
            <p:cNvSpPr/>
            <p:nvPr/>
          </p:nvSpPr>
          <p:spPr>
            <a:xfrm flipH="1">
              <a:off x="9753" y="2737"/>
              <a:ext cx="291" cy="293"/>
            </a:xfrm>
            <a:prstGeom prst="ellipse">
              <a:avLst/>
            </a:prstGeom>
            <a:grpFill/>
            <a:ln>
              <a:solidFill>
                <a:srgbClr val="C0C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550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sp>
          <p:nvSpPr>
            <p:cNvPr id="37" name="MH_Other_6"/>
            <p:cNvSpPr/>
            <p:nvPr/>
          </p:nvSpPr>
          <p:spPr>
            <a:xfrm flipH="1">
              <a:off x="9808" y="2792"/>
              <a:ext cx="181" cy="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325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grpSp>
      <p:grpSp>
        <p:nvGrpSpPr>
          <p:cNvPr id="43" name="组合 42"/>
          <p:cNvGrpSpPr/>
          <p:nvPr/>
        </p:nvGrpSpPr>
        <p:grpSpPr>
          <a:xfrm>
            <a:off x="1636395" y="4907280"/>
            <a:ext cx="184150" cy="185420"/>
            <a:chOff x="10942" y="3527"/>
            <a:chExt cx="290" cy="292"/>
          </a:xfrm>
          <a:solidFill>
            <a:schemeClr val="accent2">
              <a:lumMod val="40000"/>
              <a:lumOff val="60000"/>
            </a:schemeClr>
          </a:solidFill>
        </p:grpSpPr>
        <p:sp>
          <p:nvSpPr>
            <p:cNvPr id="45" name="MH_Other_7"/>
            <p:cNvSpPr/>
            <p:nvPr/>
          </p:nvSpPr>
          <p:spPr>
            <a:xfrm flipH="1">
              <a:off x="10942" y="3527"/>
              <a:ext cx="291" cy="293"/>
            </a:xfrm>
            <a:prstGeom prst="ellipse">
              <a:avLst/>
            </a:prstGeom>
            <a:grpFill/>
            <a:ln>
              <a:solidFill>
                <a:srgbClr val="C0C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550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sp>
          <p:nvSpPr>
            <p:cNvPr id="46" name="MH_Other_8"/>
            <p:cNvSpPr/>
            <p:nvPr/>
          </p:nvSpPr>
          <p:spPr>
            <a:xfrm flipH="1">
              <a:off x="10997" y="3582"/>
              <a:ext cx="181" cy="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325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grpSp>
      <p:grpSp>
        <p:nvGrpSpPr>
          <p:cNvPr id="57" name="组合 56"/>
          <p:cNvGrpSpPr/>
          <p:nvPr/>
        </p:nvGrpSpPr>
        <p:grpSpPr>
          <a:xfrm>
            <a:off x="1636395" y="4371340"/>
            <a:ext cx="184150" cy="185420"/>
            <a:chOff x="10489" y="3473"/>
            <a:chExt cx="290" cy="292"/>
          </a:xfrm>
          <a:solidFill>
            <a:schemeClr val="accent1">
              <a:lumMod val="25000"/>
              <a:lumOff val="75000"/>
            </a:schemeClr>
          </a:solidFill>
        </p:grpSpPr>
        <p:sp>
          <p:nvSpPr>
            <p:cNvPr id="55" name="MH_Other_3"/>
            <p:cNvSpPr/>
            <p:nvPr/>
          </p:nvSpPr>
          <p:spPr>
            <a:xfrm flipH="1">
              <a:off x="10489" y="3473"/>
              <a:ext cx="291" cy="293"/>
            </a:xfrm>
            <a:prstGeom prst="ellipse">
              <a:avLst/>
            </a:prstGeom>
            <a:grpFill/>
            <a:ln>
              <a:solidFill>
                <a:srgbClr val="C0C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550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sp>
          <p:nvSpPr>
            <p:cNvPr id="56" name="MH_Other_4"/>
            <p:cNvSpPr/>
            <p:nvPr/>
          </p:nvSpPr>
          <p:spPr>
            <a:xfrm flipH="1">
              <a:off x="10544" y="3529"/>
              <a:ext cx="181" cy="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325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grpSp>
      <p:grpSp>
        <p:nvGrpSpPr>
          <p:cNvPr id="47" name="组合 46"/>
          <p:cNvGrpSpPr/>
          <p:nvPr/>
        </p:nvGrpSpPr>
        <p:grpSpPr>
          <a:xfrm>
            <a:off x="1636395" y="5465445"/>
            <a:ext cx="184150" cy="185420"/>
            <a:chOff x="10489" y="3473"/>
            <a:chExt cx="290" cy="292"/>
          </a:xfrm>
          <a:solidFill>
            <a:schemeClr val="accent2">
              <a:lumMod val="60000"/>
              <a:lumOff val="40000"/>
            </a:schemeClr>
          </a:solidFill>
        </p:grpSpPr>
        <p:sp>
          <p:nvSpPr>
            <p:cNvPr id="48" name="MH_Other_3"/>
            <p:cNvSpPr/>
            <p:nvPr/>
          </p:nvSpPr>
          <p:spPr>
            <a:xfrm flipH="1">
              <a:off x="10489" y="3473"/>
              <a:ext cx="291" cy="293"/>
            </a:xfrm>
            <a:prstGeom prst="ellipse">
              <a:avLst/>
            </a:prstGeom>
            <a:grpFill/>
            <a:ln>
              <a:solidFill>
                <a:srgbClr val="C0C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550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sp>
          <p:nvSpPr>
            <p:cNvPr id="49" name="MH_Other_4"/>
            <p:cNvSpPr/>
            <p:nvPr/>
          </p:nvSpPr>
          <p:spPr>
            <a:xfrm flipH="1">
              <a:off x="10544" y="3529"/>
              <a:ext cx="181" cy="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325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grpSp>
      <p:pic>
        <p:nvPicPr>
          <p:cNvPr id="3" name="图片 2" descr="1496629756"/>
          <p:cNvPicPr>
            <a:picLocks noChangeAspect="1"/>
          </p:cNvPicPr>
          <p:nvPr/>
        </p:nvPicPr>
        <p:blipFill>
          <a:blip r:embed="rId3"/>
          <a:stretch>
            <a:fillRect/>
          </a:stretch>
        </p:blipFill>
        <p:spPr>
          <a:xfrm>
            <a:off x="6918960" y="1483360"/>
            <a:ext cx="3872230" cy="3872230"/>
          </a:xfrm>
          <a:prstGeom prst="rect">
            <a:avLst/>
          </a:prstGeom>
        </p:spPr>
      </p:pic>
      <p:grpSp>
        <p:nvGrpSpPr>
          <p:cNvPr id="5" name="组合 4"/>
          <p:cNvGrpSpPr/>
          <p:nvPr/>
        </p:nvGrpSpPr>
        <p:grpSpPr>
          <a:xfrm>
            <a:off x="1636395" y="6035675"/>
            <a:ext cx="184150" cy="185420"/>
            <a:chOff x="10489" y="3473"/>
            <a:chExt cx="290" cy="292"/>
          </a:xfrm>
          <a:solidFill>
            <a:schemeClr val="accent1">
              <a:lumMod val="75000"/>
              <a:lumOff val="25000"/>
            </a:schemeClr>
          </a:solidFill>
        </p:grpSpPr>
        <p:sp>
          <p:nvSpPr>
            <p:cNvPr id="6" name="MH_Other_3"/>
            <p:cNvSpPr/>
            <p:nvPr/>
          </p:nvSpPr>
          <p:spPr>
            <a:xfrm flipH="1">
              <a:off x="10489" y="3473"/>
              <a:ext cx="291" cy="293"/>
            </a:xfrm>
            <a:prstGeom prst="ellipse">
              <a:avLst/>
            </a:prstGeom>
            <a:grpFill/>
            <a:ln>
              <a:solidFill>
                <a:srgbClr val="C0C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550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sp>
          <p:nvSpPr>
            <p:cNvPr id="7" name="MH_Other_4"/>
            <p:cNvSpPr/>
            <p:nvPr/>
          </p:nvSpPr>
          <p:spPr>
            <a:xfrm flipH="1">
              <a:off x="10544" y="3529"/>
              <a:ext cx="181" cy="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325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cxnSp>
        <p:nvCxnSpPr>
          <p:cNvPr id="122" name="Google Shape;122;p21"/>
          <p:cNvCxnSpPr/>
          <p:nvPr/>
        </p:nvCxnSpPr>
        <p:spPr>
          <a:xfrm>
            <a:off x="7828300" y="2863000"/>
            <a:ext cx="0" cy="918800"/>
          </a:xfrm>
          <a:prstGeom prst="straightConnector1">
            <a:avLst/>
          </a:prstGeom>
          <a:noFill/>
          <a:ln w="19050" cap="flat" cmpd="sng">
            <a:solidFill>
              <a:schemeClr val="dk2"/>
            </a:solidFill>
            <a:prstDash val="solid"/>
            <a:round/>
            <a:headEnd type="none" w="med" len="med"/>
            <a:tailEnd type="none" w="med" len="med"/>
          </a:ln>
        </p:spPr>
      </p:cxnSp>
      <p:cxnSp>
        <p:nvCxnSpPr>
          <p:cNvPr id="123" name="Google Shape;123;p21"/>
          <p:cNvCxnSpPr/>
          <p:nvPr/>
        </p:nvCxnSpPr>
        <p:spPr>
          <a:xfrm>
            <a:off x="4332700" y="2863000"/>
            <a:ext cx="0" cy="918800"/>
          </a:xfrm>
          <a:prstGeom prst="straightConnector1">
            <a:avLst/>
          </a:prstGeom>
          <a:noFill/>
          <a:ln w="19050" cap="flat" cmpd="sng">
            <a:solidFill>
              <a:schemeClr val="dk2"/>
            </a:solidFill>
            <a:prstDash val="solid"/>
            <a:round/>
            <a:headEnd type="none" w="med" len="med"/>
            <a:tailEnd type="none" w="med" len="med"/>
          </a:ln>
        </p:spPr>
      </p:cxnSp>
      <p:sp>
        <p:nvSpPr>
          <p:cNvPr id="128" name="Google Shape;128;p21"/>
          <p:cNvSpPr txBox="1">
            <a:spLocks noGrp="1"/>
          </p:cNvSpPr>
          <p:nvPr>
            <p:ph type="title" idx="14"/>
          </p:nvPr>
        </p:nvSpPr>
        <p:spPr>
          <a:xfrm>
            <a:off x="2101117" y="2683300"/>
            <a:ext cx="998400" cy="404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solidFill>
                  <a:schemeClr val="lt1"/>
                </a:solidFill>
              </a:rPr>
              <a:t>01</a:t>
            </a:r>
            <a:endParaRPr>
              <a:solidFill>
                <a:schemeClr val="lt1"/>
              </a:solidFill>
            </a:endParaRPr>
          </a:p>
        </p:txBody>
      </p:sp>
      <p:sp>
        <p:nvSpPr>
          <p:cNvPr id="130" name="Google Shape;130;p21"/>
          <p:cNvSpPr txBox="1">
            <a:spLocks noGrp="1"/>
          </p:cNvSpPr>
          <p:nvPr>
            <p:ph type="title" idx="15"/>
          </p:nvPr>
        </p:nvSpPr>
        <p:spPr>
          <a:xfrm>
            <a:off x="5596824" y="2683300"/>
            <a:ext cx="998400" cy="404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solidFill>
                  <a:schemeClr val="lt1"/>
                </a:solidFill>
              </a:rPr>
              <a:t>02</a:t>
            </a:r>
            <a:endParaRPr>
              <a:solidFill>
                <a:schemeClr val="lt1"/>
              </a:solidFill>
            </a:endParaRPr>
          </a:p>
        </p:txBody>
      </p:sp>
      <p:sp>
        <p:nvSpPr>
          <p:cNvPr id="132" name="Google Shape;132;p21"/>
          <p:cNvSpPr txBox="1">
            <a:spLocks noGrp="1"/>
          </p:cNvSpPr>
          <p:nvPr>
            <p:ph type="title" idx="16"/>
          </p:nvPr>
        </p:nvSpPr>
        <p:spPr>
          <a:xfrm>
            <a:off x="9163501" y="2683300"/>
            <a:ext cx="998400" cy="404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solidFill>
                  <a:schemeClr val="lt1"/>
                </a:solidFill>
              </a:rPr>
              <a:t>03</a:t>
            </a:r>
            <a:endParaRPr>
              <a:solidFill>
                <a:schemeClr val="lt1"/>
              </a:solidFill>
            </a:endParaRPr>
          </a:p>
        </p:txBody>
      </p:sp>
      <p:sp>
        <p:nvSpPr>
          <p:cNvPr id="135" name="Google Shape;135;p21"/>
          <p:cNvSpPr txBox="1">
            <a:spLocks noGrp="1"/>
          </p:cNvSpPr>
          <p:nvPr>
            <p:ph type="title" idx="17"/>
          </p:nvPr>
        </p:nvSpPr>
        <p:spPr>
          <a:xfrm>
            <a:off x="3838815" y="4515533"/>
            <a:ext cx="998400" cy="404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solidFill>
                  <a:schemeClr val="lt1"/>
                </a:solidFill>
              </a:rPr>
              <a:t>04</a:t>
            </a:r>
            <a:endParaRPr>
              <a:solidFill>
                <a:schemeClr val="lt1"/>
              </a:solidFill>
            </a:endParaRPr>
          </a:p>
        </p:txBody>
      </p:sp>
      <p:sp>
        <p:nvSpPr>
          <p:cNvPr id="138" name="Google Shape;138;p21"/>
          <p:cNvSpPr txBox="1">
            <a:spLocks noGrp="1"/>
          </p:cNvSpPr>
          <p:nvPr>
            <p:ph type="title" idx="18"/>
          </p:nvPr>
        </p:nvSpPr>
        <p:spPr>
          <a:xfrm>
            <a:off x="7334505" y="4515533"/>
            <a:ext cx="998400" cy="404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solidFill>
                  <a:schemeClr val="lt1"/>
                </a:solidFill>
              </a:rPr>
              <a:t>05</a:t>
            </a:r>
            <a:endParaRPr>
              <a:solidFill>
                <a:schemeClr val="lt1"/>
              </a:solidFill>
            </a:endParaRPr>
          </a:p>
        </p:txBody>
      </p:sp>
      <p:cxnSp>
        <p:nvCxnSpPr>
          <p:cNvPr id="139" name="Google Shape;139;p21"/>
          <p:cNvCxnSpPr/>
          <p:nvPr/>
        </p:nvCxnSpPr>
        <p:spPr>
          <a:xfrm>
            <a:off x="6096033" y="4691800"/>
            <a:ext cx="0" cy="918800"/>
          </a:xfrm>
          <a:prstGeom prst="straightConnector1">
            <a:avLst/>
          </a:prstGeom>
          <a:noFill/>
          <a:ln w="19050" cap="flat" cmpd="sng">
            <a:solidFill>
              <a:schemeClr val="dk2"/>
            </a:solidFill>
            <a:prstDash val="solid"/>
            <a:round/>
            <a:headEnd type="none" w="med" len="med"/>
            <a:tailEnd type="none" w="med" len="med"/>
          </a:ln>
        </p:spPr>
      </p:cxnSp>
      <p:sp>
        <p:nvSpPr>
          <p:cNvPr id="140" name="Google Shape;140;p21"/>
          <p:cNvSpPr/>
          <p:nvPr/>
        </p:nvSpPr>
        <p:spPr>
          <a:xfrm rot="899825">
            <a:off x="-1904485" y="4971889"/>
            <a:ext cx="3933996" cy="3088888"/>
          </a:xfrm>
          <a:prstGeom prst="hexagon">
            <a:avLst>
              <a:gd name="adj" fmla="val 25000"/>
              <a:gd name="vf" fmla="val 11547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 name="Google Shape;141;p21"/>
          <p:cNvSpPr/>
          <p:nvPr/>
        </p:nvSpPr>
        <p:spPr>
          <a:xfrm rot="-3036684">
            <a:off x="10109804" y="6158088"/>
            <a:ext cx="3933960" cy="3088995"/>
          </a:xfrm>
          <a:prstGeom prst="hexagon">
            <a:avLst>
              <a:gd name="adj" fmla="val 25000"/>
              <a:gd name="vf" fmla="val 11547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7" name="Google Shape;497;p25"/>
          <p:cNvSpPr txBox="1"/>
          <p:nvPr/>
        </p:nvSpPr>
        <p:spPr>
          <a:xfrm>
            <a:off x="4856480" y="509905"/>
            <a:ext cx="2477770" cy="1035050"/>
          </a:xfrm>
          <a:prstGeom prst="rect">
            <a:avLst/>
          </a:prstGeom>
          <a:noFill/>
          <a:ln>
            <a:noFill/>
          </a:ln>
        </p:spPr>
        <p:txBody>
          <a:bodyPr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accent3"/>
              </a:buClr>
              <a:buSzPts val="2400"/>
              <a:buFont typeface="Staatliches"/>
              <a:buNone/>
              <a:defRPr sz="3735" b="0" i="0" u="none" strike="noStrike" cap="none">
                <a:solidFill>
                  <a:schemeClr val="accent5"/>
                </a:solidFill>
                <a:latin typeface="Staatliches"/>
                <a:ea typeface="Staatliches"/>
                <a:cs typeface="Staatliches"/>
                <a:sym typeface="Staatliches"/>
              </a:defRPr>
            </a:lvl1pPr>
            <a:lvl2pPr marR="0" lvl="1" algn="l" rtl="0">
              <a:lnSpc>
                <a:spcPct val="100000"/>
              </a:lnSpc>
              <a:spcBef>
                <a:spcPts val="0"/>
              </a:spcBef>
              <a:spcAft>
                <a:spcPts val="0"/>
              </a:spcAft>
              <a:buClr>
                <a:srgbClr val="62BCBE"/>
              </a:buClr>
              <a:buSzPts val="2400"/>
              <a:buFont typeface="Josefin Sans"/>
              <a:buNone/>
              <a:defRPr sz="3200" b="1" i="0" u="none" strike="noStrike" cap="none">
                <a:solidFill>
                  <a:srgbClr val="62BCBE"/>
                </a:solidFill>
                <a:latin typeface="Josefin Sans"/>
                <a:ea typeface="Josefin Sans"/>
                <a:cs typeface="Josefin Sans"/>
                <a:sym typeface="Josefin Sans"/>
              </a:defRPr>
            </a:lvl2pPr>
            <a:lvl3pPr marR="0" lvl="2" algn="l" rtl="0">
              <a:lnSpc>
                <a:spcPct val="100000"/>
              </a:lnSpc>
              <a:spcBef>
                <a:spcPts val="0"/>
              </a:spcBef>
              <a:spcAft>
                <a:spcPts val="0"/>
              </a:spcAft>
              <a:buClr>
                <a:srgbClr val="62BCBE"/>
              </a:buClr>
              <a:buSzPts val="2400"/>
              <a:buFont typeface="Josefin Sans"/>
              <a:buNone/>
              <a:defRPr sz="3200" b="1" i="0" u="none" strike="noStrike" cap="none">
                <a:solidFill>
                  <a:srgbClr val="62BCBE"/>
                </a:solidFill>
                <a:latin typeface="Josefin Sans"/>
                <a:ea typeface="Josefin Sans"/>
                <a:cs typeface="Josefin Sans"/>
                <a:sym typeface="Josefin Sans"/>
              </a:defRPr>
            </a:lvl3pPr>
            <a:lvl4pPr marR="0" lvl="3" algn="l" rtl="0">
              <a:lnSpc>
                <a:spcPct val="100000"/>
              </a:lnSpc>
              <a:spcBef>
                <a:spcPts val="0"/>
              </a:spcBef>
              <a:spcAft>
                <a:spcPts val="0"/>
              </a:spcAft>
              <a:buClr>
                <a:srgbClr val="62BCBE"/>
              </a:buClr>
              <a:buSzPts val="2400"/>
              <a:buFont typeface="Josefin Sans"/>
              <a:buNone/>
              <a:defRPr sz="3200" b="1" i="0" u="none" strike="noStrike" cap="none">
                <a:solidFill>
                  <a:srgbClr val="62BCBE"/>
                </a:solidFill>
                <a:latin typeface="Josefin Sans"/>
                <a:ea typeface="Josefin Sans"/>
                <a:cs typeface="Josefin Sans"/>
                <a:sym typeface="Josefin Sans"/>
              </a:defRPr>
            </a:lvl4pPr>
            <a:lvl5pPr marR="0" lvl="4" algn="l" rtl="0">
              <a:lnSpc>
                <a:spcPct val="100000"/>
              </a:lnSpc>
              <a:spcBef>
                <a:spcPts val="0"/>
              </a:spcBef>
              <a:spcAft>
                <a:spcPts val="0"/>
              </a:spcAft>
              <a:buClr>
                <a:srgbClr val="62BCBE"/>
              </a:buClr>
              <a:buSzPts val="2400"/>
              <a:buFont typeface="Josefin Sans"/>
              <a:buNone/>
              <a:defRPr sz="3200" b="1" i="0" u="none" strike="noStrike" cap="none">
                <a:solidFill>
                  <a:srgbClr val="62BCBE"/>
                </a:solidFill>
                <a:latin typeface="Josefin Sans"/>
                <a:ea typeface="Josefin Sans"/>
                <a:cs typeface="Josefin Sans"/>
                <a:sym typeface="Josefin Sans"/>
              </a:defRPr>
            </a:lvl5pPr>
            <a:lvl6pPr marR="0" lvl="5" algn="l" rtl="0">
              <a:lnSpc>
                <a:spcPct val="100000"/>
              </a:lnSpc>
              <a:spcBef>
                <a:spcPts val="0"/>
              </a:spcBef>
              <a:spcAft>
                <a:spcPts val="0"/>
              </a:spcAft>
              <a:buClr>
                <a:srgbClr val="62BCBE"/>
              </a:buClr>
              <a:buSzPts val="2400"/>
              <a:buFont typeface="Josefin Sans"/>
              <a:buNone/>
              <a:defRPr sz="3200" b="1" i="0" u="none" strike="noStrike" cap="none">
                <a:solidFill>
                  <a:srgbClr val="62BCBE"/>
                </a:solidFill>
                <a:latin typeface="Josefin Sans"/>
                <a:ea typeface="Josefin Sans"/>
                <a:cs typeface="Josefin Sans"/>
                <a:sym typeface="Josefin Sans"/>
              </a:defRPr>
            </a:lvl6pPr>
            <a:lvl7pPr marR="0" lvl="6" algn="l" rtl="0">
              <a:lnSpc>
                <a:spcPct val="100000"/>
              </a:lnSpc>
              <a:spcBef>
                <a:spcPts val="0"/>
              </a:spcBef>
              <a:spcAft>
                <a:spcPts val="0"/>
              </a:spcAft>
              <a:buClr>
                <a:srgbClr val="62BCBE"/>
              </a:buClr>
              <a:buSzPts val="2400"/>
              <a:buFont typeface="Josefin Sans"/>
              <a:buNone/>
              <a:defRPr sz="3200" b="1" i="0" u="none" strike="noStrike" cap="none">
                <a:solidFill>
                  <a:srgbClr val="62BCBE"/>
                </a:solidFill>
                <a:latin typeface="Josefin Sans"/>
                <a:ea typeface="Josefin Sans"/>
                <a:cs typeface="Josefin Sans"/>
                <a:sym typeface="Josefin Sans"/>
              </a:defRPr>
            </a:lvl7pPr>
            <a:lvl8pPr marR="0" lvl="7" algn="l" rtl="0">
              <a:lnSpc>
                <a:spcPct val="100000"/>
              </a:lnSpc>
              <a:spcBef>
                <a:spcPts val="0"/>
              </a:spcBef>
              <a:spcAft>
                <a:spcPts val="0"/>
              </a:spcAft>
              <a:buClr>
                <a:srgbClr val="62BCBE"/>
              </a:buClr>
              <a:buSzPts val="2400"/>
              <a:buFont typeface="Josefin Sans"/>
              <a:buNone/>
              <a:defRPr sz="3200" b="1" i="0" u="none" strike="noStrike" cap="none">
                <a:solidFill>
                  <a:srgbClr val="62BCBE"/>
                </a:solidFill>
                <a:latin typeface="Josefin Sans"/>
                <a:ea typeface="Josefin Sans"/>
                <a:cs typeface="Josefin Sans"/>
                <a:sym typeface="Josefin Sans"/>
              </a:defRPr>
            </a:lvl8pPr>
            <a:lvl9pPr marR="0" lvl="8" algn="l" rtl="0">
              <a:lnSpc>
                <a:spcPct val="100000"/>
              </a:lnSpc>
              <a:spcBef>
                <a:spcPts val="0"/>
              </a:spcBef>
              <a:spcAft>
                <a:spcPts val="0"/>
              </a:spcAft>
              <a:buClr>
                <a:srgbClr val="62BCBE"/>
              </a:buClr>
              <a:buSzPts val="2400"/>
              <a:buFont typeface="Josefin Sans"/>
              <a:buNone/>
              <a:defRPr sz="3200" b="1" i="0" u="none" strike="noStrike" cap="none">
                <a:solidFill>
                  <a:srgbClr val="62BCBE"/>
                </a:solidFill>
                <a:latin typeface="Josefin Sans"/>
                <a:ea typeface="Josefin Sans"/>
                <a:cs typeface="Josefin Sans"/>
                <a:sym typeface="Josefin Sans"/>
              </a:defRPr>
            </a:lvl9pPr>
          </a:lstStyle>
          <a:p>
            <a:pPr lvl="0" algn="ctr"/>
            <a:r>
              <a:rPr lang="en-US" sz="2200" b="1">
                <a:solidFill>
                  <a:schemeClr val="bg1"/>
                </a:solidFill>
                <a:latin typeface="Nunito Sans" panose="00000500000000000000" charset="0"/>
                <a:cs typeface="Nunito Sans" panose="00000500000000000000" charset="0"/>
                <a:sym typeface="+mn-ea"/>
              </a:rPr>
              <a:t>Technical Characteristics</a:t>
            </a:r>
          </a:p>
        </p:txBody>
      </p:sp>
      <p:sp>
        <p:nvSpPr>
          <p:cNvPr id="3" name="文本框 2"/>
          <p:cNvSpPr txBox="1"/>
          <p:nvPr/>
        </p:nvSpPr>
        <p:spPr>
          <a:xfrm>
            <a:off x="682625" y="3371850"/>
            <a:ext cx="3649980" cy="953135"/>
          </a:xfrm>
          <a:prstGeom prst="rect">
            <a:avLst/>
          </a:prstGeom>
          <a:noFill/>
        </p:spPr>
        <p:txBody>
          <a:bodyPr wrap="square" rtlCol="0" anchor="t">
            <a:spAutoFit/>
          </a:bodyPr>
          <a:lstStyle/>
          <a:p>
            <a:pPr marL="0" lvl="0" algn="l"/>
            <a:r>
              <a:rPr lang="en-US" altLang="zh-CN" sz="1400">
                <a:latin typeface="Nunito Sans" panose="00000500000000000000" charset="0"/>
                <a:cs typeface="Nunito Sans" panose="00000500000000000000" charset="0"/>
                <a:sym typeface="+mn-ea"/>
              </a:rPr>
              <a:t>TANK PLUS is equipped with Android System, </a:t>
            </a:r>
            <a:r>
              <a:rPr lang="zh-CN" altLang="en-US" sz="1400" kern="0">
                <a:solidFill>
                  <a:schemeClr val="dk1"/>
                </a:solidFill>
                <a:latin typeface="Nunito Sans" panose="00000500000000000000" charset="0"/>
                <a:ea typeface="Nunito Sans" panose="00000500000000000000"/>
                <a:cs typeface="Nunito Sans" panose="00000500000000000000" charset="0"/>
                <a:sym typeface="+mn-ea"/>
              </a:rPr>
              <a:t>realizing </a:t>
            </a:r>
            <a:r>
              <a:rPr lang="en-US" altLang="zh-CN" sz="1400">
                <a:latin typeface="Nunito Sans" panose="00000500000000000000" charset="0"/>
                <a:cs typeface="Nunito Sans" panose="00000500000000000000" charset="0"/>
                <a:sym typeface="+mn-ea"/>
              </a:rPr>
              <a:t>higher convenience for Video SOP, Application Method Management and Parameter Calibration.</a:t>
            </a:r>
            <a:endParaRPr lang="zh-CN" altLang="en-US" sz="1400">
              <a:latin typeface="Nunito Sans" panose="00000500000000000000" charset="0"/>
              <a:cs typeface="Nunito Sans" panose="00000500000000000000" charset="0"/>
            </a:endParaRPr>
          </a:p>
        </p:txBody>
      </p:sp>
      <p:sp>
        <p:nvSpPr>
          <p:cNvPr id="13" name="文本框 12"/>
          <p:cNvSpPr txBox="1"/>
          <p:nvPr/>
        </p:nvSpPr>
        <p:spPr>
          <a:xfrm>
            <a:off x="8123555" y="3371850"/>
            <a:ext cx="3649980" cy="953135"/>
          </a:xfrm>
          <a:prstGeom prst="rect">
            <a:avLst/>
          </a:prstGeom>
          <a:noFill/>
        </p:spPr>
        <p:txBody>
          <a:bodyPr wrap="square" rtlCol="0" anchor="t">
            <a:spAutoFit/>
          </a:bodyPr>
          <a:lstStyle/>
          <a:p>
            <a:pPr marL="0" lvl="0" algn="l"/>
            <a:r>
              <a:rPr sz="1400">
                <a:latin typeface="Nunito Sans" panose="00000500000000000000" charset="0"/>
                <a:cs typeface="Nunito Sans" panose="00000500000000000000" charset="0"/>
                <a:sym typeface="+mn-ea"/>
              </a:rPr>
              <a:t>Security and reliability of data are ensured by electronic signature, audit track and access control functions that meet FDA's relevant requirements.</a:t>
            </a:r>
          </a:p>
        </p:txBody>
      </p:sp>
      <p:sp>
        <p:nvSpPr>
          <p:cNvPr id="14" name="文本框 13"/>
          <p:cNvSpPr txBox="1"/>
          <p:nvPr/>
        </p:nvSpPr>
        <p:spPr>
          <a:xfrm>
            <a:off x="2271395" y="5202555"/>
            <a:ext cx="3649980" cy="737235"/>
          </a:xfrm>
          <a:prstGeom prst="rect">
            <a:avLst/>
          </a:prstGeom>
          <a:noFill/>
        </p:spPr>
        <p:txBody>
          <a:bodyPr wrap="square" rtlCol="0" anchor="t">
            <a:spAutoFit/>
          </a:bodyPr>
          <a:lstStyle/>
          <a:p>
            <a:pPr marL="0" lvl="0" algn="l"/>
            <a:r>
              <a:rPr sz="1400">
                <a:latin typeface="Nunito Sans" panose="00000500000000000000" charset="0"/>
                <a:cs typeface="Nunito Sans" panose="00000500000000000000" charset="0"/>
                <a:sym typeface="+mn-ea"/>
              </a:rPr>
              <a:t>High accuracy and reliability are realized by direct temperature and pressure monitoring technology.</a:t>
            </a:r>
          </a:p>
        </p:txBody>
      </p:sp>
      <p:sp>
        <p:nvSpPr>
          <p:cNvPr id="15" name="文本框 14"/>
          <p:cNvSpPr txBox="1"/>
          <p:nvPr/>
        </p:nvSpPr>
        <p:spPr>
          <a:xfrm>
            <a:off x="6390640" y="5202555"/>
            <a:ext cx="4093845" cy="1383665"/>
          </a:xfrm>
          <a:prstGeom prst="rect">
            <a:avLst/>
          </a:prstGeom>
          <a:noFill/>
        </p:spPr>
        <p:txBody>
          <a:bodyPr wrap="square" rtlCol="0" anchor="t">
            <a:spAutoFit/>
          </a:bodyPr>
          <a:lstStyle/>
          <a:p>
            <a:pPr marL="0" lvl="0" algn="l"/>
            <a:r>
              <a:rPr lang="en-US" altLang="zh-CN" sz="1400">
                <a:latin typeface="Montserrat SemiBold" panose="00000500000000000000" charset="0"/>
                <a:cs typeface="Montserrat SemiBold" panose="00000500000000000000" charset="0"/>
                <a:sym typeface="+mn-ea"/>
              </a:rPr>
              <a:t>Experiment safety is ensured as the main control vessel has temperature control function, also equipped with standard IR underneath for the all vessels, realizing real-time monitoring of temperature anomalies in individual vessels.</a:t>
            </a:r>
            <a:endParaRPr lang="zh-CN" altLang="en-US" sz="1400">
              <a:latin typeface="Nunito Sans" panose="00000500000000000000" charset="0"/>
              <a:cs typeface="Nunito Sans" panose="00000500000000000000" charset="0"/>
            </a:endParaRPr>
          </a:p>
        </p:txBody>
      </p:sp>
      <p:sp>
        <p:nvSpPr>
          <p:cNvPr id="16" name="文本框 15"/>
          <p:cNvSpPr txBox="1"/>
          <p:nvPr/>
        </p:nvSpPr>
        <p:spPr>
          <a:xfrm>
            <a:off x="4450715" y="3371850"/>
            <a:ext cx="3377565" cy="953135"/>
          </a:xfrm>
          <a:prstGeom prst="rect">
            <a:avLst/>
          </a:prstGeom>
          <a:noFill/>
        </p:spPr>
        <p:txBody>
          <a:bodyPr wrap="square" rtlCol="0" anchor="t">
            <a:spAutoFit/>
          </a:bodyPr>
          <a:lstStyle/>
          <a:p>
            <a:pPr marL="0" lvl="0" algn="l"/>
            <a:r>
              <a:rPr sz="1400">
                <a:latin typeface="Nunito Sans" panose="00000500000000000000" charset="0"/>
                <a:cs typeface="Nunito Sans" panose="00000500000000000000" charset="0"/>
                <a:sym typeface="+mn-ea"/>
              </a:rPr>
              <a:t>Wi-Fi connection and Cloud Services, remote control and sharing of data, method, message and various information.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9" name="Google Shape;149;p22"/>
          <p:cNvSpPr txBox="1">
            <a:spLocks noGrp="1"/>
          </p:cNvSpPr>
          <p:nvPr>
            <p:ph type="ctrTitle"/>
          </p:nvPr>
        </p:nvSpPr>
        <p:spPr>
          <a:xfrm flipH="1">
            <a:off x="-657860" y="2862580"/>
            <a:ext cx="3466465" cy="502920"/>
          </a:xfrm>
          <a:prstGeom prst="rect">
            <a:avLst/>
          </a:prstGeom>
          <a:noFill/>
          <a:ln>
            <a:noFill/>
          </a:ln>
        </p:spPr>
        <p:txBody>
          <a:bodyPr spcFirstLastPara="0"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accent3"/>
              </a:buClr>
              <a:buSzPts val="2400"/>
              <a:buFont typeface="Staatliches"/>
              <a:buNone/>
              <a:defRPr sz="3735" b="0" i="0" u="none" strike="noStrike" cap="none">
                <a:solidFill>
                  <a:schemeClr val="accent5"/>
                </a:solidFill>
                <a:latin typeface="Staatliches"/>
                <a:ea typeface="Staatliches"/>
                <a:cs typeface="Staatliches"/>
                <a:sym typeface="Staatliches"/>
              </a:defRPr>
            </a:lvl1pPr>
            <a:lvl2pPr marR="0" lvl="1" algn="l" rtl="0">
              <a:lnSpc>
                <a:spcPct val="100000"/>
              </a:lnSpc>
              <a:spcBef>
                <a:spcPts val="0"/>
              </a:spcBef>
              <a:spcAft>
                <a:spcPts val="0"/>
              </a:spcAft>
              <a:buClr>
                <a:srgbClr val="62BCBE"/>
              </a:buClr>
              <a:buSzPts val="2400"/>
              <a:buFont typeface="Josefin Sans"/>
              <a:buNone/>
              <a:defRPr sz="3200" b="1" i="0" u="none" strike="noStrike" cap="none">
                <a:solidFill>
                  <a:srgbClr val="62BCBE"/>
                </a:solidFill>
                <a:latin typeface="Josefin Sans"/>
                <a:ea typeface="Josefin Sans"/>
                <a:cs typeface="Josefin Sans"/>
                <a:sym typeface="Josefin Sans"/>
              </a:defRPr>
            </a:lvl2pPr>
            <a:lvl3pPr marR="0" lvl="2" algn="l" rtl="0">
              <a:lnSpc>
                <a:spcPct val="100000"/>
              </a:lnSpc>
              <a:spcBef>
                <a:spcPts val="0"/>
              </a:spcBef>
              <a:spcAft>
                <a:spcPts val="0"/>
              </a:spcAft>
              <a:buClr>
                <a:srgbClr val="62BCBE"/>
              </a:buClr>
              <a:buSzPts val="2400"/>
              <a:buFont typeface="Josefin Sans"/>
              <a:buNone/>
              <a:defRPr sz="3200" b="1" i="0" u="none" strike="noStrike" cap="none">
                <a:solidFill>
                  <a:srgbClr val="62BCBE"/>
                </a:solidFill>
                <a:latin typeface="Josefin Sans"/>
                <a:ea typeface="Josefin Sans"/>
                <a:cs typeface="Josefin Sans"/>
                <a:sym typeface="Josefin Sans"/>
              </a:defRPr>
            </a:lvl3pPr>
            <a:lvl4pPr marR="0" lvl="3" algn="l" rtl="0">
              <a:lnSpc>
                <a:spcPct val="100000"/>
              </a:lnSpc>
              <a:spcBef>
                <a:spcPts val="0"/>
              </a:spcBef>
              <a:spcAft>
                <a:spcPts val="0"/>
              </a:spcAft>
              <a:buClr>
                <a:srgbClr val="62BCBE"/>
              </a:buClr>
              <a:buSzPts val="2400"/>
              <a:buFont typeface="Josefin Sans"/>
              <a:buNone/>
              <a:defRPr sz="3200" b="1" i="0" u="none" strike="noStrike" cap="none">
                <a:solidFill>
                  <a:srgbClr val="62BCBE"/>
                </a:solidFill>
                <a:latin typeface="Josefin Sans"/>
                <a:ea typeface="Josefin Sans"/>
                <a:cs typeface="Josefin Sans"/>
                <a:sym typeface="Josefin Sans"/>
              </a:defRPr>
            </a:lvl4pPr>
            <a:lvl5pPr marR="0" lvl="4" algn="l" rtl="0">
              <a:lnSpc>
                <a:spcPct val="100000"/>
              </a:lnSpc>
              <a:spcBef>
                <a:spcPts val="0"/>
              </a:spcBef>
              <a:spcAft>
                <a:spcPts val="0"/>
              </a:spcAft>
              <a:buClr>
                <a:srgbClr val="62BCBE"/>
              </a:buClr>
              <a:buSzPts val="2400"/>
              <a:buFont typeface="Josefin Sans"/>
              <a:buNone/>
              <a:defRPr sz="3200" b="1" i="0" u="none" strike="noStrike" cap="none">
                <a:solidFill>
                  <a:srgbClr val="62BCBE"/>
                </a:solidFill>
                <a:latin typeface="Josefin Sans"/>
                <a:ea typeface="Josefin Sans"/>
                <a:cs typeface="Josefin Sans"/>
                <a:sym typeface="Josefin Sans"/>
              </a:defRPr>
            </a:lvl5pPr>
            <a:lvl6pPr marR="0" lvl="5" algn="l" rtl="0">
              <a:lnSpc>
                <a:spcPct val="100000"/>
              </a:lnSpc>
              <a:spcBef>
                <a:spcPts val="0"/>
              </a:spcBef>
              <a:spcAft>
                <a:spcPts val="0"/>
              </a:spcAft>
              <a:buClr>
                <a:srgbClr val="62BCBE"/>
              </a:buClr>
              <a:buSzPts val="2400"/>
              <a:buFont typeface="Josefin Sans"/>
              <a:buNone/>
              <a:defRPr sz="3200" b="1" i="0" u="none" strike="noStrike" cap="none">
                <a:solidFill>
                  <a:srgbClr val="62BCBE"/>
                </a:solidFill>
                <a:latin typeface="Josefin Sans"/>
                <a:ea typeface="Josefin Sans"/>
                <a:cs typeface="Josefin Sans"/>
                <a:sym typeface="Josefin Sans"/>
              </a:defRPr>
            </a:lvl6pPr>
            <a:lvl7pPr marR="0" lvl="6" algn="l" rtl="0">
              <a:lnSpc>
                <a:spcPct val="100000"/>
              </a:lnSpc>
              <a:spcBef>
                <a:spcPts val="0"/>
              </a:spcBef>
              <a:spcAft>
                <a:spcPts val="0"/>
              </a:spcAft>
              <a:buClr>
                <a:srgbClr val="62BCBE"/>
              </a:buClr>
              <a:buSzPts val="2400"/>
              <a:buFont typeface="Josefin Sans"/>
              <a:buNone/>
              <a:defRPr sz="3200" b="1" i="0" u="none" strike="noStrike" cap="none">
                <a:solidFill>
                  <a:srgbClr val="62BCBE"/>
                </a:solidFill>
                <a:latin typeface="Josefin Sans"/>
                <a:ea typeface="Josefin Sans"/>
                <a:cs typeface="Josefin Sans"/>
                <a:sym typeface="Josefin Sans"/>
              </a:defRPr>
            </a:lvl7pPr>
            <a:lvl8pPr marR="0" lvl="7" algn="l" rtl="0">
              <a:lnSpc>
                <a:spcPct val="100000"/>
              </a:lnSpc>
              <a:spcBef>
                <a:spcPts val="0"/>
              </a:spcBef>
              <a:spcAft>
                <a:spcPts val="0"/>
              </a:spcAft>
              <a:buClr>
                <a:srgbClr val="62BCBE"/>
              </a:buClr>
              <a:buSzPts val="2400"/>
              <a:buFont typeface="Josefin Sans"/>
              <a:buNone/>
              <a:defRPr sz="3200" b="1" i="0" u="none" strike="noStrike" cap="none">
                <a:solidFill>
                  <a:srgbClr val="62BCBE"/>
                </a:solidFill>
                <a:latin typeface="Josefin Sans"/>
                <a:ea typeface="Josefin Sans"/>
                <a:cs typeface="Josefin Sans"/>
                <a:sym typeface="Josefin Sans"/>
              </a:defRPr>
            </a:lvl8pPr>
            <a:lvl9pPr marR="0" lvl="8" algn="l" rtl="0">
              <a:lnSpc>
                <a:spcPct val="100000"/>
              </a:lnSpc>
              <a:spcBef>
                <a:spcPts val="0"/>
              </a:spcBef>
              <a:spcAft>
                <a:spcPts val="0"/>
              </a:spcAft>
              <a:buClr>
                <a:srgbClr val="62BCBE"/>
              </a:buClr>
              <a:buSzPts val="2400"/>
              <a:buFont typeface="Josefin Sans"/>
              <a:buNone/>
              <a:defRPr sz="3200" b="1" i="0" u="none" strike="noStrike" cap="none">
                <a:solidFill>
                  <a:srgbClr val="62BCBE"/>
                </a:solidFill>
                <a:latin typeface="Josefin Sans"/>
                <a:ea typeface="Josefin Sans"/>
                <a:cs typeface="Josefin Sans"/>
                <a:sym typeface="Josefin Sans"/>
              </a:defRPr>
            </a:lvl9pPr>
          </a:lstStyle>
          <a:p>
            <a:pPr lvl="0" algn="ctr" defTabSz="914400"/>
            <a:r>
              <a:rPr lang="en-US" sz="2200" b="1" kern="1200">
                <a:solidFill>
                  <a:schemeClr val="bg1"/>
                </a:solidFill>
                <a:latin typeface="Nunito Sans" panose="00000500000000000000" charset="0"/>
                <a:cs typeface="Nunito Sans" panose="00000500000000000000" charset="0"/>
                <a:sym typeface="+mn-ea"/>
              </a:rPr>
              <a:t>Features</a:t>
            </a:r>
          </a:p>
        </p:txBody>
      </p:sp>
      <p:sp>
        <p:nvSpPr>
          <p:cNvPr id="2" name="文本框 1"/>
          <p:cNvSpPr txBox="1"/>
          <p:nvPr/>
        </p:nvSpPr>
        <p:spPr>
          <a:xfrm>
            <a:off x="2171065" y="271780"/>
            <a:ext cx="8013700" cy="583565"/>
          </a:xfrm>
          <a:prstGeom prst="rect">
            <a:avLst/>
          </a:prstGeom>
          <a:noFill/>
        </p:spPr>
        <p:txBody>
          <a:bodyPr wrap="square" rtlCol="0" anchor="t">
            <a:spAutoFit/>
          </a:bodyPr>
          <a:lstStyle/>
          <a:p>
            <a:pPr>
              <a:buClrTx/>
              <a:buSzTx/>
              <a:buFontTx/>
            </a:pPr>
            <a:r>
              <a:rPr lang="en-US" altLang="zh-CN" sz="1600">
                <a:latin typeface="Nunito Sans" panose="00000500000000000000" charset="0"/>
                <a:cs typeface="Nunito Sans" panose="00000500000000000000" charset="0"/>
                <a:sym typeface="+mn-ea"/>
              </a:rPr>
              <a:t>The brand-new PC software supports Wi-Fi connection for remote control. The entire digestion process can be easily controlled in office.</a:t>
            </a:r>
          </a:p>
        </p:txBody>
      </p:sp>
      <p:sp>
        <p:nvSpPr>
          <p:cNvPr id="3" name="六边形 2"/>
          <p:cNvSpPr/>
          <p:nvPr/>
        </p:nvSpPr>
        <p:spPr>
          <a:xfrm>
            <a:off x="1762125" y="460375"/>
            <a:ext cx="217170" cy="205740"/>
          </a:xfrm>
          <a:prstGeom prst="hex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174" descr="E:\03高通量微波消解\09-资料\07-说明书\02-团谱版本\03-屏幕截图\02-英文\设置-系统设置-网络设置.png设置-系统设置-网络设置"/>
          <p:cNvPicPr>
            <a:picLocks noChangeAspect="1"/>
          </p:cNvPicPr>
          <p:nvPr>
            <p:custDataLst>
              <p:tags r:id="rId1"/>
            </p:custDataLst>
          </p:nvPr>
        </p:nvPicPr>
        <p:blipFill>
          <a:blip r:embed="rId4"/>
          <a:stretch>
            <a:fillRect/>
          </a:stretch>
        </p:blipFill>
        <p:spPr>
          <a:xfrm>
            <a:off x="3328035" y="934720"/>
            <a:ext cx="4747260" cy="2781300"/>
          </a:xfrm>
          <a:prstGeom prst="rect">
            <a:avLst/>
          </a:prstGeom>
          <a:noFill/>
          <a:ln w="9525">
            <a:noFill/>
          </a:ln>
        </p:spPr>
      </p:pic>
      <p:pic>
        <p:nvPicPr>
          <p:cNvPr id="4" name="图片 171" descr="E:\03高通量微波消解\09-资料\07-说明书\02-团谱版本\03-屏幕截图\02-英文\设置-系统设置.png设置-系统设置"/>
          <p:cNvPicPr>
            <a:picLocks noChangeAspect="1"/>
          </p:cNvPicPr>
          <p:nvPr/>
        </p:nvPicPr>
        <p:blipFill>
          <a:blip r:embed="rId5"/>
          <a:stretch>
            <a:fillRect/>
          </a:stretch>
        </p:blipFill>
        <p:spPr>
          <a:xfrm>
            <a:off x="4580255" y="1529080"/>
            <a:ext cx="4747260" cy="2781300"/>
          </a:xfrm>
          <a:prstGeom prst="rect">
            <a:avLst/>
          </a:prstGeom>
          <a:noFill/>
          <a:ln w="9525">
            <a:noFill/>
          </a:ln>
        </p:spPr>
      </p:pic>
      <p:sp>
        <p:nvSpPr>
          <p:cNvPr id="5" name="文本框 4"/>
          <p:cNvSpPr txBox="1"/>
          <p:nvPr/>
        </p:nvSpPr>
        <p:spPr>
          <a:xfrm>
            <a:off x="2171065" y="4417060"/>
            <a:ext cx="8969375" cy="829945"/>
          </a:xfrm>
          <a:prstGeom prst="rect">
            <a:avLst/>
          </a:prstGeom>
          <a:noFill/>
        </p:spPr>
        <p:txBody>
          <a:bodyPr wrap="square" rtlCol="0" anchor="t">
            <a:spAutoFit/>
          </a:bodyPr>
          <a:lstStyle/>
          <a:p>
            <a:pPr lvl="0" algn="just">
              <a:buClrTx/>
              <a:buSzTx/>
              <a:buFontTx/>
            </a:pPr>
            <a:r>
              <a:rPr lang="en-US" altLang="zh-CN" sz="1600">
                <a:latin typeface="Nunito Sans" panose="00000500000000000000" charset="0"/>
                <a:cs typeface="Nunito Sans" panose="00000500000000000000" charset="0"/>
                <a:sym typeface="+mn-ea"/>
              </a:rPr>
              <a:t>The software has a built-in extraction method library, which can expand the normal pressure / pressure microwave extraction function and provide pretreatment tools for the detection of organic pollutants.</a:t>
            </a:r>
          </a:p>
        </p:txBody>
      </p:sp>
      <p:sp>
        <p:nvSpPr>
          <p:cNvPr id="6" name="六边形 5"/>
          <p:cNvSpPr/>
          <p:nvPr/>
        </p:nvSpPr>
        <p:spPr>
          <a:xfrm>
            <a:off x="1762125" y="4729480"/>
            <a:ext cx="217170" cy="205740"/>
          </a:xfrm>
          <a:prstGeom prst="hex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171065" y="5372100"/>
            <a:ext cx="8890635" cy="1076325"/>
          </a:xfrm>
          <a:prstGeom prst="rect">
            <a:avLst/>
          </a:prstGeom>
          <a:noFill/>
        </p:spPr>
        <p:txBody>
          <a:bodyPr wrap="square" rtlCol="0" anchor="t">
            <a:spAutoFit/>
          </a:bodyPr>
          <a:lstStyle/>
          <a:p>
            <a:pPr lvl="0" algn="just">
              <a:buClrTx/>
              <a:buSzTx/>
              <a:buFontTx/>
            </a:pPr>
            <a:r>
              <a:rPr lang="en-US" altLang="zh-CN" sz="1600">
                <a:latin typeface="Nunito Sans" panose="00000500000000000000" charset="0"/>
                <a:cs typeface="Nunito Sans" panose="00000500000000000000" charset="0"/>
                <a:sym typeface="+mn-ea"/>
              </a:rPr>
              <a:t>Automatic identification of turntable model and number of vessels: TANK PLUS is compatible with 12 / 40-position turntables. It can automatically recognize and automatically count the number of digestion vessels to adjust the heating power, avoid the tedious manual counting and output to guarantee the experiment more convenient and smooth.</a:t>
            </a:r>
          </a:p>
        </p:txBody>
      </p:sp>
      <p:sp>
        <p:nvSpPr>
          <p:cNvPr id="8" name="六边形 7"/>
          <p:cNvSpPr/>
          <p:nvPr/>
        </p:nvSpPr>
        <p:spPr>
          <a:xfrm>
            <a:off x="1762125" y="5807710"/>
            <a:ext cx="217170" cy="205740"/>
          </a:xfrm>
          <a:prstGeom prst="hexagon">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3A78"/>
        </a:solidFill>
        <a:effectLst/>
      </p:bgPr>
    </p:bg>
    <p:spTree>
      <p:nvGrpSpPr>
        <p:cNvPr id="1" name="Shape 966"/>
        <p:cNvGrpSpPr/>
        <p:nvPr/>
      </p:nvGrpSpPr>
      <p:grpSpPr>
        <a:xfrm>
          <a:off x="0" y="0"/>
          <a:ext cx="0" cy="0"/>
          <a:chOff x="0" y="0"/>
          <a:chExt cx="0" cy="0"/>
        </a:xfrm>
      </p:grpSpPr>
      <p:sp>
        <p:nvSpPr>
          <p:cNvPr id="3" name="矩形 0"/>
          <p:cNvSpPr/>
          <p:nvPr/>
        </p:nvSpPr>
        <p:spPr>
          <a:xfrm>
            <a:off x="1820545" y="1157605"/>
            <a:ext cx="1093470" cy="235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7" name="Google Shape;967;p29"/>
          <p:cNvSpPr txBox="1">
            <a:spLocks noGrp="1"/>
          </p:cNvSpPr>
          <p:nvPr>
            <p:ph type="title"/>
          </p:nvPr>
        </p:nvSpPr>
        <p:spPr>
          <a:xfrm flipH="1">
            <a:off x="-318770" y="1483360"/>
            <a:ext cx="3618230" cy="170688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altLang="en-GB" sz="4000" b="1">
                <a:solidFill>
                  <a:schemeClr val="tx1">
                    <a:lumMod val="75000"/>
                    <a:lumOff val="25000"/>
                  </a:schemeClr>
                </a:solidFill>
                <a:latin typeface="Quicksand" charset="0"/>
                <a:cs typeface="Quicksand" charset="0"/>
              </a:rPr>
              <a:t>TANK PRO/BASIC</a:t>
            </a:r>
          </a:p>
        </p:txBody>
      </p:sp>
      <p:sp>
        <p:nvSpPr>
          <p:cNvPr id="372" name="Google Shape;372;p42"/>
          <p:cNvSpPr txBox="1"/>
          <p:nvPr/>
        </p:nvSpPr>
        <p:spPr>
          <a:xfrm flipH="1">
            <a:off x="3131185" y="1000125"/>
            <a:ext cx="9909175" cy="1167130"/>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609600" marR="0" lvl="0" indent="-457200" algn="l" rtl="0">
              <a:lnSpc>
                <a:spcPct val="100000"/>
              </a:lnSpc>
              <a:spcBef>
                <a:spcPts val="0"/>
              </a:spcBef>
              <a:spcAft>
                <a:spcPts val="0"/>
              </a:spcAft>
              <a:buClr>
                <a:schemeClr val="accent3"/>
              </a:buClr>
              <a:buSzPts val="1200"/>
              <a:buFont typeface="Quicksand"/>
              <a:buNone/>
              <a:defRPr sz="2135" b="0" i="0" u="none" strike="noStrike" cap="none">
                <a:solidFill>
                  <a:schemeClr val="dk2"/>
                </a:solidFill>
                <a:latin typeface="Quicksand"/>
                <a:ea typeface="Quicksand"/>
                <a:cs typeface="Quicksand"/>
                <a:sym typeface="Quicksand"/>
              </a:defRPr>
            </a:lvl1pPr>
            <a:lvl2pPr marL="1219200" marR="0" lvl="1" indent="-423545"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2pPr>
            <a:lvl3pPr marL="1828800" marR="0" lvl="2"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3pPr>
            <a:lvl4pPr marL="2438400" marR="0" lvl="3"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4pPr>
            <a:lvl5pPr marL="3048000" marR="0" lvl="4"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5pPr>
            <a:lvl6pPr marL="3657600" marR="0" lvl="5"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6pPr>
            <a:lvl7pPr marL="4267200" marR="0" lvl="6"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7pPr>
            <a:lvl8pPr marL="4876800" marR="0" lvl="7"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8pPr>
            <a:lvl9pPr marL="5486400" marR="0" lvl="8"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9pPr>
          </a:lstStyle>
          <a:p>
            <a:pPr marL="0" lvl="0" algn="just" rtl="0">
              <a:spcBef>
                <a:spcPts val="0"/>
              </a:spcBef>
              <a:spcAft>
                <a:spcPts val="0"/>
              </a:spcAft>
              <a:buNone/>
            </a:pPr>
            <a:r>
              <a:rPr lang="en-GB" sz="1800" b="1" kern="0">
                <a:solidFill>
                  <a:schemeClr val="lt1"/>
                </a:solidFill>
              </a:rPr>
              <a:t>Microwave Digestion Workstation</a:t>
            </a:r>
          </a:p>
        </p:txBody>
      </p:sp>
      <p:pic>
        <p:nvPicPr>
          <p:cNvPr id="2" name="图片 1" descr="PRO 小"/>
          <p:cNvPicPr>
            <a:picLocks noChangeAspect="1"/>
          </p:cNvPicPr>
          <p:nvPr/>
        </p:nvPicPr>
        <p:blipFill>
          <a:blip r:embed="rId3"/>
          <a:stretch>
            <a:fillRect/>
          </a:stretch>
        </p:blipFill>
        <p:spPr>
          <a:xfrm>
            <a:off x="6647180" y="2346325"/>
            <a:ext cx="3393440" cy="2837180"/>
          </a:xfrm>
          <a:prstGeom prst="rect">
            <a:avLst/>
          </a:prstGeom>
        </p:spPr>
      </p:pic>
      <p:grpSp>
        <p:nvGrpSpPr>
          <p:cNvPr id="9" name="组合 8"/>
          <p:cNvGrpSpPr/>
          <p:nvPr/>
        </p:nvGrpSpPr>
        <p:grpSpPr>
          <a:xfrm>
            <a:off x="1636395" y="4057650"/>
            <a:ext cx="184150" cy="185420"/>
            <a:chOff x="9753" y="2737"/>
            <a:chExt cx="290" cy="292"/>
          </a:xfrm>
          <a:solidFill>
            <a:schemeClr val="accent2">
              <a:lumMod val="20000"/>
              <a:lumOff val="80000"/>
            </a:schemeClr>
          </a:solidFill>
        </p:grpSpPr>
        <p:sp>
          <p:nvSpPr>
            <p:cNvPr id="10" name="MH_Other_5"/>
            <p:cNvSpPr/>
            <p:nvPr/>
          </p:nvSpPr>
          <p:spPr>
            <a:xfrm flipH="1">
              <a:off x="9753" y="2737"/>
              <a:ext cx="291" cy="293"/>
            </a:xfrm>
            <a:prstGeom prst="ellipse">
              <a:avLst/>
            </a:prstGeom>
            <a:grpFill/>
            <a:ln>
              <a:solidFill>
                <a:srgbClr val="C0C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550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sp>
          <p:nvSpPr>
            <p:cNvPr id="11" name="MH_Other_6"/>
            <p:cNvSpPr/>
            <p:nvPr/>
          </p:nvSpPr>
          <p:spPr>
            <a:xfrm flipH="1">
              <a:off x="9808" y="2792"/>
              <a:ext cx="181" cy="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325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grpSp>
      <p:grpSp>
        <p:nvGrpSpPr>
          <p:cNvPr id="12" name="组合 11"/>
          <p:cNvGrpSpPr/>
          <p:nvPr/>
        </p:nvGrpSpPr>
        <p:grpSpPr>
          <a:xfrm>
            <a:off x="1636395" y="5148580"/>
            <a:ext cx="184150" cy="185420"/>
            <a:chOff x="10942" y="3527"/>
            <a:chExt cx="290" cy="292"/>
          </a:xfrm>
          <a:solidFill>
            <a:schemeClr val="accent2">
              <a:lumMod val="60000"/>
              <a:lumOff val="40000"/>
            </a:schemeClr>
          </a:solidFill>
        </p:grpSpPr>
        <p:sp>
          <p:nvSpPr>
            <p:cNvPr id="13" name="MH_Other_7"/>
            <p:cNvSpPr/>
            <p:nvPr/>
          </p:nvSpPr>
          <p:spPr>
            <a:xfrm flipH="1">
              <a:off x="10942" y="3527"/>
              <a:ext cx="291" cy="293"/>
            </a:xfrm>
            <a:prstGeom prst="ellipse">
              <a:avLst/>
            </a:prstGeom>
            <a:grpFill/>
            <a:ln>
              <a:solidFill>
                <a:srgbClr val="C0C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550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sp>
          <p:nvSpPr>
            <p:cNvPr id="14" name="MH_Other_8"/>
            <p:cNvSpPr/>
            <p:nvPr/>
          </p:nvSpPr>
          <p:spPr>
            <a:xfrm flipH="1">
              <a:off x="10997" y="3582"/>
              <a:ext cx="181" cy="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325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grpSp>
      <p:grpSp>
        <p:nvGrpSpPr>
          <p:cNvPr id="15" name="组合 14"/>
          <p:cNvGrpSpPr/>
          <p:nvPr/>
        </p:nvGrpSpPr>
        <p:grpSpPr>
          <a:xfrm>
            <a:off x="1636395" y="4611370"/>
            <a:ext cx="184150" cy="185420"/>
            <a:chOff x="10489" y="3473"/>
            <a:chExt cx="290" cy="292"/>
          </a:xfrm>
        </p:grpSpPr>
        <p:sp>
          <p:nvSpPr>
            <p:cNvPr id="16" name="MH_Other_3"/>
            <p:cNvSpPr/>
            <p:nvPr/>
          </p:nvSpPr>
          <p:spPr>
            <a:xfrm flipH="1">
              <a:off x="10489" y="3473"/>
              <a:ext cx="291" cy="293"/>
            </a:xfrm>
            <a:prstGeom prst="ellipse">
              <a:avLst/>
            </a:prstGeom>
            <a:solidFill>
              <a:srgbClr val="FFFFFF"/>
            </a:solidFill>
            <a:ln>
              <a:solidFill>
                <a:srgbClr val="C0C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550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sp>
          <p:nvSpPr>
            <p:cNvPr id="17" name="MH_Other_4"/>
            <p:cNvSpPr/>
            <p:nvPr/>
          </p:nvSpPr>
          <p:spPr>
            <a:xfrm flipH="1">
              <a:off x="10544" y="3529"/>
              <a:ext cx="181" cy="18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325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grpSp>
      <p:grpSp>
        <p:nvGrpSpPr>
          <p:cNvPr id="18" name="组合 17"/>
          <p:cNvGrpSpPr/>
          <p:nvPr/>
        </p:nvGrpSpPr>
        <p:grpSpPr>
          <a:xfrm>
            <a:off x="1636395" y="5703570"/>
            <a:ext cx="184150" cy="185420"/>
            <a:chOff x="10489" y="3473"/>
            <a:chExt cx="290" cy="292"/>
          </a:xfrm>
          <a:solidFill>
            <a:schemeClr val="tx1">
              <a:lumMod val="75000"/>
              <a:lumOff val="25000"/>
            </a:schemeClr>
          </a:solidFill>
        </p:grpSpPr>
        <p:sp>
          <p:nvSpPr>
            <p:cNvPr id="19" name="MH_Other_3"/>
            <p:cNvSpPr/>
            <p:nvPr/>
          </p:nvSpPr>
          <p:spPr>
            <a:xfrm flipH="1">
              <a:off x="10489" y="3473"/>
              <a:ext cx="291" cy="293"/>
            </a:xfrm>
            <a:prstGeom prst="ellipse">
              <a:avLst/>
            </a:prstGeom>
            <a:grpFill/>
            <a:ln>
              <a:solidFill>
                <a:srgbClr val="C0C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550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sp>
          <p:nvSpPr>
            <p:cNvPr id="20" name="MH_Other_4"/>
            <p:cNvSpPr/>
            <p:nvPr/>
          </p:nvSpPr>
          <p:spPr>
            <a:xfrm flipH="1">
              <a:off x="10544" y="3529"/>
              <a:ext cx="181" cy="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325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grpSp>
      <p:sp>
        <p:nvSpPr>
          <p:cNvPr id="22" name="Google Shape;968;p29"/>
          <p:cNvSpPr txBox="1"/>
          <p:nvPr/>
        </p:nvSpPr>
        <p:spPr>
          <a:xfrm>
            <a:off x="1438275" y="3882390"/>
            <a:ext cx="5041900" cy="2070100"/>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609600" marR="0" lvl="0" indent="-457200" algn="l" rtl="0">
              <a:lnSpc>
                <a:spcPct val="100000"/>
              </a:lnSpc>
              <a:spcBef>
                <a:spcPts val="0"/>
              </a:spcBef>
              <a:spcAft>
                <a:spcPts val="0"/>
              </a:spcAft>
              <a:buClr>
                <a:schemeClr val="lt1"/>
              </a:buClr>
              <a:buSzPts val="1200"/>
              <a:buFont typeface="Quicksand"/>
              <a:buNone/>
              <a:defRPr sz="1600" b="0" i="0" u="none" strike="noStrike" cap="none">
                <a:solidFill>
                  <a:schemeClr val="lt1"/>
                </a:solidFill>
                <a:latin typeface="Quicksand"/>
                <a:ea typeface="Quicksand"/>
                <a:cs typeface="Quicksand"/>
                <a:sym typeface="Quicksand"/>
              </a:defRPr>
            </a:lvl1pPr>
            <a:lvl2pPr marL="1219200" marR="0" lvl="1" indent="-423545" algn="l" rtl="0">
              <a:lnSpc>
                <a:spcPct val="100000"/>
              </a:lnSpc>
              <a:spcBef>
                <a:spcPts val="0"/>
              </a:spcBef>
              <a:spcAft>
                <a:spcPts val="0"/>
              </a:spcAft>
              <a:buClr>
                <a:schemeClr val="lt1"/>
              </a:buClr>
              <a:buSzPts val="1200"/>
              <a:buFont typeface="Quicksand"/>
              <a:buNone/>
              <a:defRPr sz="1600" b="0" i="0" u="none" strike="noStrike" cap="none">
                <a:solidFill>
                  <a:schemeClr val="lt1"/>
                </a:solidFill>
                <a:latin typeface="Quicksand"/>
                <a:ea typeface="Quicksand"/>
                <a:cs typeface="Quicksand"/>
                <a:sym typeface="Quicksand"/>
              </a:defRPr>
            </a:lvl2pPr>
            <a:lvl3pPr marL="1828800" marR="0" lvl="2" indent="-406400" algn="l" rtl="0">
              <a:lnSpc>
                <a:spcPct val="100000"/>
              </a:lnSpc>
              <a:spcBef>
                <a:spcPts val="0"/>
              </a:spcBef>
              <a:spcAft>
                <a:spcPts val="0"/>
              </a:spcAft>
              <a:buClr>
                <a:schemeClr val="lt1"/>
              </a:buClr>
              <a:buSzPts val="1200"/>
              <a:buFont typeface="Quicksand"/>
              <a:buNone/>
              <a:defRPr sz="1600" b="0" i="0" u="none" strike="noStrike" cap="none">
                <a:solidFill>
                  <a:schemeClr val="lt1"/>
                </a:solidFill>
                <a:latin typeface="Quicksand"/>
                <a:ea typeface="Quicksand"/>
                <a:cs typeface="Quicksand"/>
                <a:sym typeface="Quicksand"/>
              </a:defRPr>
            </a:lvl3pPr>
            <a:lvl4pPr marL="2438400" marR="0" lvl="3" indent="-406400" algn="l" rtl="0">
              <a:lnSpc>
                <a:spcPct val="100000"/>
              </a:lnSpc>
              <a:spcBef>
                <a:spcPts val="0"/>
              </a:spcBef>
              <a:spcAft>
                <a:spcPts val="0"/>
              </a:spcAft>
              <a:buClr>
                <a:schemeClr val="lt1"/>
              </a:buClr>
              <a:buSzPts val="1200"/>
              <a:buFont typeface="Quicksand"/>
              <a:buNone/>
              <a:defRPr sz="1600" b="0" i="0" u="none" strike="noStrike" cap="none">
                <a:solidFill>
                  <a:schemeClr val="lt1"/>
                </a:solidFill>
                <a:latin typeface="Quicksand"/>
                <a:ea typeface="Quicksand"/>
                <a:cs typeface="Quicksand"/>
                <a:sym typeface="Quicksand"/>
              </a:defRPr>
            </a:lvl4pPr>
            <a:lvl5pPr marL="3048000" marR="0" lvl="4" indent="-406400" algn="l" rtl="0">
              <a:lnSpc>
                <a:spcPct val="100000"/>
              </a:lnSpc>
              <a:spcBef>
                <a:spcPts val="0"/>
              </a:spcBef>
              <a:spcAft>
                <a:spcPts val="0"/>
              </a:spcAft>
              <a:buClr>
                <a:schemeClr val="lt1"/>
              </a:buClr>
              <a:buSzPts val="1200"/>
              <a:buFont typeface="Quicksand"/>
              <a:buNone/>
              <a:defRPr sz="1600" b="0" i="0" u="none" strike="noStrike" cap="none">
                <a:solidFill>
                  <a:schemeClr val="lt1"/>
                </a:solidFill>
                <a:latin typeface="Quicksand"/>
                <a:ea typeface="Quicksand"/>
                <a:cs typeface="Quicksand"/>
                <a:sym typeface="Quicksand"/>
              </a:defRPr>
            </a:lvl5pPr>
            <a:lvl6pPr marL="3657600" marR="0" lvl="5" indent="-406400" algn="l" rtl="0">
              <a:lnSpc>
                <a:spcPct val="100000"/>
              </a:lnSpc>
              <a:spcBef>
                <a:spcPts val="0"/>
              </a:spcBef>
              <a:spcAft>
                <a:spcPts val="0"/>
              </a:spcAft>
              <a:buClr>
                <a:schemeClr val="lt1"/>
              </a:buClr>
              <a:buSzPts val="1200"/>
              <a:buFont typeface="Quicksand"/>
              <a:buNone/>
              <a:defRPr sz="1600" b="0" i="0" u="none" strike="noStrike" cap="none">
                <a:solidFill>
                  <a:schemeClr val="lt1"/>
                </a:solidFill>
                <a:latin typeface="Quicksand"/>
                <a:ea typeface="Quicksand"/>
                <a:cs typeface="Quicksand"/>
                <a:sym typeface="Quicksand"/>
              </a:defRPr>
            </a:lvl6pPr>
            <a:lvl7pPr marL="4267200" marR="0" lvl="6" indent="-406400" algn="l" rtl="0">
              <a:lnSpc>
                <a:spcPct val="100000"/>
              </a:lnSpc>
              <a:spcBef>
                <a:spcPts val="0"/>
              </a:spcBef>
              <a:spcAft>
                <a:spcPts val="0"/>
              </a:spcAft>
              <a:buClr>
                <a:schemeClr val="lt1"/>
              </a:buClr>
              <a:buSzPts val="1200"/>
              <a:buFont typeface="Quicksand"/>
              <a:buNone/>
              <a:defRPr sz="1600" b="0" i="0" u="none" strike="noStrike" cap="none">
                <a:solidFill>
                  <a:schemeClr val="lt1"/>
                </a:solidFill>
                <a:latin typeface="Quicksand"/>
                <a:ea typeface="Quicksand"/>
                <a:cs typeface="Quicksand"/>
                <a:sym typeface="Quicksand"/>
              </a:defRPr>
            </a:lvl7pPr>
            <a:lvl8pPr marL="4876800" marR="0" lvl="7" indent="-406400" algn="l" rtl="0">
              <a:lnSpc>
                <a:spcPct val="100000"/>
              </a:lnSpc>
              <a:spcBef>
                <a:spcPts val="0"/>
              </a:spcBef>
              <a:spcAft>
                <a:spcPts val="0"/>
              </a:spcAft>
              <a:buClr>
                <a:schemeClr val="lt1"/>
              </a:buClr>
              <a:buSzPts val="1200"/>
              <a:buFont typeface="Quicksand"/>
              <a:buNone/>
              <a:defRPr sz="1600" b="0" i="0" u="none" strike="noStrike" cap="none">
                <a:solidFill>
                  <a:schemeClr val="lt1"/>
                </a:solidFill>
                <a:latin typeface="Quicksand"/>
                <a:ea typeface="Quicksand"/>
                <a:cs typeface="Quicksand"/>
                <a:sym typeface="Quicksand"/>
              </a:defRPr>
            </a:lvl8pPr>
            <a:lvl9pPr marL="5486400" marR="0" lvl="8" indent="-406400" algn="l" rtl="0">
              <a:lnSpc>
                <a:spcPct val="100000"/>
              </a:lnSpc>
              <a:spcBef>
                <a:spcPts val="0"/>
              </a:spcBef>
              <a:spcAft>
                <a:spcPts val="0"/>
              </a:spcAft>
              <a:buClr>
                <a:schemeClr val="lt1"/>
              </a:buClr>
              <a:buSzPts val="1200"/>
              <a:buFont typeface="Quicksand"/>
              <a:buNone/>
              <a:defRPr sz="1600" b="0" i="0" u="none" strike="noStrike" cap="none">
                <a:solidFill>
                  <a:schemeClr val="lt1"/>
                </a:solidFill>
                <a:latin typeface="Quicksand"/>
                <a:ea typeface="Quicksand"/>
                <a:cs typeface="Quicksand"/>
                <a:sym typeface="Quicksand"/>
              </a:defRPr>
            </a:lvl9pPr>
          </a:lstStyle>
          <a:p>
            <a:pPr indent="0" algn="l">
              <a:buFont typeface="Arial" panose="020B0604020202020204" pitchFamily="34" charset="0"/>
              <a:buNone/>
            </a:pPr>
            <a:r>
              <a:rPr lang="en-US" altLang="zh-CN" sz="1800">
                <a:sym typeface="+mn-ea"/>
              </a:rPr>
              <a:t>Modern Design, User-Friendly</a:t>
            </a:r>
            <a:endParaRPr lang="en-US" altLang="zh-CN" sz="1800"/>
          </a:p>
          <a:p>
            <a:pPr marL="285750" indent="-285750" algn="l">
              <a:buFont typeface="Arial" panose="020B0604020202020204" pitchFamily="34" charset="0"/>
              <a:buChar char="•"/>
            </a:pPr>
            <a:endParaRPr lang="en-US" altLang="zh-CN" sz="1800"/>
          </a:p>
          <a:p>
            <a:pPr indent="0" algn="l">
              <a:buFont typeface="Arial" panose="020B0604020202020204" pitchFamily="34" charset="0"/>
              <a:buNone/>
            </a:pPr>
            <a:r>
              <a:rPr lang="en-US" altLang="zh-CN" sz="1800">
                <a:sym typeface="+mn-ea"/>
              </a:rPr>
              <a:t>Operation remote controlling</a:t>
            </a:r>
            <a:endParaRPr lang="en-US" altLang="zh-CN" sz="1800"/>
          </a:p>
          <a:p>
            <a:pPr marL="285750" indent="-285750" algn="l">
              <a:buFont typeface="Arial" panose="020B0604020202020204" pitchFamily="34" charset="0"/>
              <a:buChar char="•"/>
            </a:pPr>
            <a:endParaRPr lang="en-US" altLang="zh-CN" sz="1800"/>
          </a:p>
          <a:p>
            <a:pPr indent="0" algn="l">
              <a:buFont typeface="Arial" panose="020B0604020202020204" pitchFamily="34" charset="0"/>
              <a:buNone/>
            </a:pPr>
            <a:r>
              <a:rPr lang="en-US" altLang="zh-CN" sz="1800">
                <a:sym typeface="+mn-ea"/>
              </a:rPr>
              <a:t>Fiber optic temperatrure sensor</a:t>
            </a:r>
            <a:endParaRPr lang="en-US" altLang="zh-CN" sz="1800"/>
          </a:p>
          <a:p>
            <a:pPr marL="285750" indent="-285750" algn="l">
              <a:buFont typeface="Arial" panose="020B0604020202020204" pitchFamily="34" charset="0"/>
              <a:buChar char="•"/>
            </a:pPr>
            <a:endParaRPr lang="en-US" altLang="zh-CN" sz="1800"/>
          </a:p>
          <a:p>
            <a:pPr indent="0" algn="l">
              <a:buFont typeface="Arial" panose="020B0604020202020204" pitchFamily="34" charset="0"/>
              <a:buNone/>
            </a:pPr>
            <a:r>
              <a:rPr lang="en-US" altLang="zh-CN" sz="1800">
                <a:sym typeface="+mn-ea"/>
              </a:rPr>
              <a:t>Chamber inbuilt camera</a:t>
            </a:r>
            <a:endParaRPr lang="en-US" altLang="zh-CN" sz="1800"/>
          </a:p>
          <a:p>
            <a:pPr marL="0" lvl="0" indent="0" algn="l" rtl="0">
              <a:spcBef>
                <a:spcPts val="0"/>
              </a:spcBef>
              <a:spcAft>
                <a:spcPts val="0"/>
              </a:spcAft>
              <a:buNone/>
            </a:pPr>
            <a:endParaRPr lang="en-GB"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90"/>
        <p:cNvGrpSpPr/>
        <p:nvPr/>
      </p:nvGrpSpPr>
      <p:grpSpPr>
        <a:xfrm>
          <a:off x="0" y="0"/>
          <a:ext cx="0" cy="0"/>
          <a:chOff x="0" y="0"/>
          <a:chExt cx="0" cy="0"/>
        </a:xfrm>
      </p:grpSpPr>
      <p:sp>
        <p:nvSpPr>
          <p:cNvPr id="491" name="Google Shape;491;p25"/>
          <p:cNvSpPr txBox="1">
            <a:spLocks noGrp="1"/>
          </p:cNvSpPr>
          <p:nvPr>
            <p:ph type="subTitle" idx="7"/>
          </p:nvPr>
        </p:nvSpPr>
        <p:spPr>
          <a:xfrm>
            <a:off x="5129530" y="2069465"/>
            <a:ext cx="4981575" cy="155702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a:latin typeface="Montserrat SemiBold" panose="00000500000000000000" charset="0"/>
                <a:cs typeface="Montserrat SemiBold" panose="00000500000000000000" charset="0"/>
                <a:sym typeface="+mn-ea"/>
              </a:rPr>
              <a:t>Vessel sleeve: Xtra Fiber, up to 80Mpa </a:t>
            </a:r>
          </a:p>
          <a:p>
            <a:pPr marL="0" lvl="0" indent="0" algn="l" rtl="0">
              <a:spcBef>
                <a:spcPts val="0"/>
              </a:spcBef>
              <a:spcAft>
                <a:spcPts val="0"/>
              </a:spcAft>
              <a:buNone/>
            </a:pPr>
            <a:endParaRPr>
              <a:latin typeface="Montserrat SemiBold" panose="00000500000000000000" charset="0"/>
              <a:cs typeface="Montserrat SemiBold" panose="00000500000000000000" charset="0"/>
              <a:sym typeface="+mn-ea"/>
            </a:endParaRPr>
          </a:p>
          <a:p>
            <a:pPr marL="0" lvl="0" indent="0" algn="l" rtl="0">
              <a:spcBef>
                <a:spcPts val="0"/>
              </a:spcBef>
              <a:spcAft>
                <a:spcPts val="0"/>
              </a:spcAft>
              <a:buNone/>
            </a:pPr>
            <a:r>
              <a:rPr>
                <a:latin typeface="Montserrat SemiBold" panose="00000500000000000000" charset="0"/>
                <a:cs typeface="Montserrat SemiBold" panose="00000500000000000000" charset="0"/>
                <a:sym typeface="+mn-ea"/>
              </a:rPr>
              <a:t>Vessel cap: PFA, shape memory material</a:t>
            </a:r>
          </a:p>
          <a:p>
            <a:pPr marL="0" lvl="0" indent="0" algn="l" rtl="0">
              <a:spcBef>
                <a:spcPts val="0"/>
              </a:spcBef>
              <a:spcAft>
                <a:spcPts val="0"/>
              </a:spcAft>
              <a:buNone/>
            </a:pPr>
            <a:endParaRPr>
              <a:latin typeface="Montserrat SemiBold" panose="00000500000000000000" charset="0"/>
              <a:cs typeface="Montserrat SemiBold" panose="00000500000000000000" charset="0"/>
              <a:sym typeface="+mn-ea"/>
            </a:endParaRPr>
          </a:p>
          <a:p>
            <a:pPr marL="0" lvl="0" indent="0" algn="l" rtl="0">
              <a:spcBef>
                <a:spcPts val="0"/>
              </a:spcBef>
              <a:spcAft>
                <a:spcPts val="0"/>
              </a:spcAft>
              <a:buNone/>
            </a:pPr>
            <a:r>
              <a:rPr>
                <a:latin typeface="Montserrat SemiBold" panose="00000500000000000000" charset="0"/>
                <a:cs typeface="Montserrat SemiBold" panose="00000500000000000000" charset="0"/>
                <a:sym typeface="+mn-ea"/>
              </a:rPr>
              <a:t>Vessel screw: PEEK, </a:t>
            </a:r>
            <a:r>
              <a:rPr lang="en-US">
                <a:latin typeface="Montserrat SemiBold" panose="00000500000000000000" charset="0"/>
                <a:cs typeface="Montserrat SemiBold" panose="00000500000000000000" charset="0"/>
                <a:sym typeface="+mn-ea"/>
              </a:rPr>
              <a:t>much</a:t>
            </a:r>
            <a:r>
              <a:rPr>
                <a:latin typeface="Montserrat SemiBold" panose="00000500000000000000" charset="0"/>
                <a:cs typeface="Montserrat SemiBold" panose="00000500000000000000" charset="0"/>
                <a:sym typeface="+mn-ea"/>
              </a:rPr>
              <a:t> safe</a:t>
            </a:r>
            <a:r>
              <a:rPr lang="en-US">
                <a:latin typeface="Montserrat SemiBold" panose="00000500000000000000" charset="0"/>
                <a:cs typeface="Montserrat SemiBold" panose="00000500000000000000" charset="0"/>
                <a:sym typeface="+mn-ea"/>
              </a:rPr>
              <a:t>r</a:t>
            </a:r>
          </a:p>
        </p:txBody>
      </p:sp>
      <p:sp>
        <p:nvSpPr>
          <p:cNvPr id="3" name="矩形 0"/>
          <p:cNvSpPr/>
          <p:nvPr/>
        </p:nvSpPr>
        <p:spPr>
          <a:xfrm>
            <a:off x="-13335" y="732155"/>
            <a:ext cx="2543175" cy="339090"/>
          </a:xfrm>
          <a:prstGeom prst="rect">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7" name="Google Shape;497;p25"/>
          <p:cNvSpPr txBox="1">
            <a:spLocks noGrp="1"/>
          </p:cNvSpPr>
          <p:nvPr>
            <p:ph type="ctrTitle"/>
          </p:nvPr>
        </p:nvSpPr>
        <p:spPr>
          <a:xfrm>
            <a:off x="194945" y="598170"/>
            <a:ext cx="2126615" cy="671830"/>
          </a:xfrm>
          <a:prstGeom prst="rect">
            <a:avLst/>
          </a:prstGeom>
          <a:noFill/>
          <a:ln>
            <a:noFill/>
          </a:ln>
        </p:spPr>
        <p:txBody>
          <a:bodyPr spcFirstLastPara="0" vert="horz" wrap="square" lIns="121900" tIns="121900" rIns="121900" bIns="121900" rtlCol="0" anchor="t" anchorCtr="0">
            <a:noAutofit/>
          </a:bodyPr>
          <a:lstStyle/>
          <a:p>
            <a:pPr lvl="0" algn="ctr"/>
            <a:r>
              <a:rPr lang="en-US" sz="2000">
                <a:solidFill>
                  <a:srgbClr val="FFFFFF"/>
                </a:solidFill>
                <a:latin typeface="Montserrat SemiBold" panose="00000500000000000000" charset="0"/>
                <a:cs typeface="Montserrat SemiBold" panose="00000500000000000000" charset="0"/>
                <a:sym typeface="+mn-ea"/>
              </a:rPr>
              <a:t>Main Features</a:t>
            </a:r>
          </a:p>
        </p:txBody>
      </p:sp>
      <p:sp>
        <p:nvSpPr>
          <p:cNvPr id="2" name="直角三角形 1"/>
          <p:cNvSpPr/>
          <p:nvPr/>
        </p:nvSpPr>
        <p:spPr>
          <a:xfrm>
            <a:off x="-12700" y="4938395"/>
            <a:ext cx="2197735" cy="1920240"/>
          </a:xfrm>
          <a:prstGeom prst="rtTriangle">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129530" y="1523365"/>
            <a:ext cx="2642235" cy="337185"/>
          </a:xfrm>
          <a:prstGeom prst="rect">
            <a:avLst/>
          </a:prstGeom>
          <a:noFill/>
        </p:spPr>
        <p:txBody>
          <a:bodyPr wrap="none" rtlCol="0" anchor="t">
            <a:spAutoFit/>
          </a:bodyPr>
          <a:lstStyle/>
          <a:p>
            <a:pPr algn="l">
              <a:buClrTx/>
              <a:buSzTx/>
              <a:buFontTx/>
            </a:pPr>
            <a:r>
              <a:rPr lang="en-US" altLang="zh-CN" sz="1600" b="1" kern="0">
                <a:solidFill>
                  <a:schemeClr val="lt1"/>
                </a:solidFill>
                <a:latin typeface="Montserrat SemiBold" panose="00000500000000000000" charset="0"/>
                <a:ea typeface="Dosis ExtraLight"/>
                <a:cs typeface="Montserrat SemiBold" panose="00000500000000000000" charset="0"/>
                <a:sym typeface="+mn-ea"/>
              </a:rPr>
              <a:t>Extreme Robust Vessel</a:t>
            </a:r>
          </a:p>
        </p:txBody>
      </p:sp>
      <p:sp>
        <p:nvSpPr>
          <p:cNvPr id="6" name="菱形 5"/>
          <p:cNvSpPr/>
          <p:nvPr/>
        </p:nvSpPr>
        <p:spPr>
          <a:xfrm>
            <a:off x="4940935" y="2247265"/>
            <a:ext cx="144145" cy="13271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菱形 6"/>
          <p:cNvSpPr/>
          <p:nvPr/>
        </p:nvSpPr>
        <p:spPr>
          <a:xfrm>
            <a:off x="4940935" y="2732405"/>
            <a:ext cx="144145" cy="13271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菱形 7"/>
          <p:cNvSpPr/>
          <p:nvPr/>
        </p:nvSpPr>
        <p:spPr>
          <a:xfrm>
            <a:off x="4940935" y="3221990"/>
            <a:ext cx="144145" cy="13271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3"/>
          <a:stretch>
            <a:fillRect/>
          </a:stretch>
        </p:blipFill>
        <p:spPr>
          <a:xfrm>
            <a:off x="2670810" y="4242435"/>
            <a:ext cx="3093720" cy="1978660"/>
          </a:xfrm>
          <a:prstGeom prst="rect">
            <a:avLst/>
          </a:prstGeom>
        </p:spPr>
      </p:pic>
      <p:sp>
        <p:nvSpPr>
          <p:cNvPr id="15" name="文本框 14"/>
          <p:cNvSpPr txBox="1"/>
          <p:nvPr/>
        </p:nvSpPr>
        <p:spPr>
          <a:xfrm>
            <a:off x="6144895" y="4242435"/>
            <a:ext cx="5144135" cy="337185"/>
          </a:xfrm>
          <a:prstGeom prst="rect">
            <a:avLst/>
          </a:prstGeom>
          <a:noFill/>
        </p:spPr>
        <p:txBody>
          <a:bodyPr wrap="none" rtlCol="0" anchor="t">
            <a:spAutoFit/>
          </a:bodyPr>
          <a:lstStyle/>
          <a:p>
            <a:pPr algn="l">
              <a:buClrTx/>
              <a:buSzTx/>
              <a:buFontTx/>
            </a:pPr>
            <a:r>
              <a:rPr lang="en-US" altLang="zh-CN" sz="1600" b="1" kern="0">
                <a:solidFill>
                  <a:schemeClr val="lt1"/>
                </a:solidFill>
                <a:latin typeface="Montserrat SemiBold" panose="00000500000000000000" charset="0"/>
                <a:ea typeface="Dosis ExtraLight"/>
                <a:cs typeface="Montserrat SemiBold" panose="00000500000000000000" charset="0"/>
                <a:sym typeface="+mn-ea"/>
              </a:rPr>
              <a:t>Temperature and Pressure Monitoring System  </a:t>
            </a:r>
          </a:p>
        </p:txBody>
      </p:sp>
      <p:sp>
        <p:nvSpPr>
          <p:cNvPr id="19" name="菱形 18"/>
          <p:cNvSpPr/>
          <p:nvPr/>
        </p:nvSpPr>
        <p:spPr>
          <a:xfrm>
            <a:off x="6023610" y="4857750"/>
            <a:ext cx="144145" cy="13271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菱形 19"/>
          <p:cNvSpPr/>
          <p:nvPr/>
        </p:nvSpPr>
        <p:spPr>
          <a:xfrm>
            <a:off x="6023610" y="5342890"/>
            <a:ext cx="144145" cy="13271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菱形 20"/>
          <p:cNvSpPr/>
          <p:nvPr/>
        </p:nvSpPr>
        <p:spPr>
          <a:xfrm>
            <a:off x="6023610" y="5832475"/>
            <a:ext cx="144145" cy="13271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Google Shape;491;p25"/>
          <p:cNvSpPr txBox="1"/>
          <p:nvPr/>
        </p:nvSpPr>
        <p:spPr>
          <a:xfrm>
            <a:off x="6377940" y="4664075"/>
            <a:ext cx="4981575" cy="1557020"/>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609600" marR="0" lvl="0" indent="-398145" algn="l" rtl="0">
              <a:lnSpc>
                <a:spcPct val="100000"/>
              </a:lnSpc>
              <a:spcBef>
                <a:spcPts val="0"/>
              </a:spcBef>
              <a:spcAft>
                <a:spcPts val="0"/>
              </a:spcAft>
              <a:buClr>
                <a:schemeClr val="lt1"/>
              </a:buClr>
              <a:buSzPts val="1100"/>
              <a:buFont typeface="Dosis ExtraLight"/>
              <a:buNone/>
              <a:defRPr sz="1600" b="0" i="0" u="none" strike="noStrike" cap="none">
                <a:solidFill>
                  <a:schemeClr val="lt1"/>
                </a:solidFill>
                <a:latin typeface="Dosis ExtraLight"/>
                <a:ea typeface="Dosis ExtraLight"/>
                <a:cs typeface="Dosis ExtraLight"/>
                <a:sym typeface="Dosis ExtraLight"/>
              </a:defRPr>
            </a:lvl1pPr>
            <a:lvl2pPr marL="1219200" marR="0" lvl="1"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2pPr>
            <a:lvl3pPr marL="1828800" marR="0" lvl="2"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3pPr>
            <a:lvl4pPr marL="2438400" marR="0" lvl="3"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4pPr>
            <a:lvl5pPr marL="3048000" marR="0" lvl="4"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5pPr>
            <a:lvl6pPr marL="3657600" marR="0" lvl="5"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6pPr>
            <a:lvl7pPr marL="4267200" marR="0" lvl="6"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7pPr>
            <a:lvl8pPr marL="4876800" marR="0" lvl="7"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8pPr>
            <a:lvl9pPr marL="5486400" marR="0" lvl="8"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9pPr>
          </a:lstStyle>
          <a:p>
            <a:pPr marL="0" lvl="0" indent="0" algn="l" rtl="0">
              <a:spcBef>
                <a:spcPts val="0"/>
              </a:spcBef>
              <a:spcAft>
                <a:spcPts val="0"/>
              </a:spcAft>
              <a:buNone/>
            </a:pPr>
            <a:r>
              <a:rPr>
                <a:latin typeface="Montserrat SemiBold" panose="00000500000000000000" charset="0"/>
                <a:cs typeface="Montserrat SemiBold" panose="00000500000000000000" charset="0"/>
                <a:sym typeface="+mn-ea"/>
              </a:rPr>
              <a:t>Optical Fiber Sensor </a:t>
            </a:r>
          </a:p>
          <a:p>
            <a:pPr marL="0" lvl="0" indent="0" algn="l" rtl="0">
              <a:spcBef>
                <a:spcPts val="0"/>
              </a:spcBef>
              <a:spcAft>
                <a:spcPts val="0"/>
              </a:spcAft>
              <a:buNone/>
            </a:pPr>
            <a:endParaRPr>
              <a:latin typeface="Montserrat SemiBold" panose="00000500000000000000" charset="0"/>
              <a:cs typeface="Montserrat SemiBold" panose="00000500000000000000" charset="0"/>
              <a:sym typeface="+mn-ea"/>
            </a:endParaRPr>
          </a:p>
          <a:p>
            <a:pPr marL="0" lvl="0" indent="0" algn="l" rtl="0">
              <a:spcBef>
                <a:spcPts val="0"/>
              </a:spcBef>
              <a:spcAft>
                <a:spcPts val="0"/>
              </a:spcAft>
              <a:buNone/>
            </a:pPr>
            <a:r>
              <a:rPr>
                <a:latin typeface="Montserrat SemiBold" panose="00000500000000000000" charset="0"/>
                <a:cs typeface="Montserrat SemiBold" panose="00000500000000000000" charset="0"/>
                <a:sym typeface="+mn-ea"/>
              </a:rPr>
              <a:t>Multicore, 5 times longer than others</a:t>
            </a:r>
          </a:p>
          <a:p>
            <a:pPr marL="0" lvl="0" indent="0" algn="l" rtl="0">
              <a:spcBef>
                <a:spcPts val="0"/>
              </a:spcBef>
              <a:spcAft>
                <a:spcPts val="0"/>
              </a:spcAft>
              <a:buNone/>
            </a:pPr>
            <a:endParaRPr>
              <a:latin typeface="Montserrat SemiBold" panose="00000500000000000000" charset="0"/>
              <a:cs typeface="Montserrat SemiBold" panose="00000500000000000000" charset="0"/>
              <a:sym typeface="+mn-ea"/>
            </a:endParaRPr>
          </a:p>
          <a:p>
            <a:pPr marL="0" lvl="0" indent="0" algn="l" rtl="0">
              <a:spcBef>
                <a:spcPts val="0"/>
              </a:spcBef>
              <a:spcAft>
                <a:spcPts val="0"/>
              </a:spcAft>
              <a:buNone/>
            </a:pPr>
            <a:r>
              <a:rPr>
                <a:latin typeface="Montserrat SemiBold" panose="00000500000000000000" charset="0"/>
                <a:cs typeface="Montserrat SemiBold" panose="00000500000000000000" charset="0"/>
                <a:sym typeface="+mn-ea"/>
              </a:rPr>
              <a:t>Airpipe for Pressure monitor</a:t>
            </a:r>
          </a:p>
        </p:txBody>
      </p:sp>
      <p:pic>
        <p:nvPicPr>
          <p:cNvPr id="23" name="图片 22"/>
          <p:cNvPicPr>
            <a:picLocks noChangeAspect="1"/>
          </p:cNvPicPr>
          <p:nvPr/>
        </p:nvPicPr>
        <p:blipFill>
          <a:blip r:embed="rId4">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tretch>
            <a:fillRect/>
          </a:stretch>
        </p:blipFill>
        <p:spPr>
          <a:xfrm>
            <a:off x="2397125" y="1448435"/>
            <a:ext cx="1649730" cy="2178050"/>
          </a:xfrm>
          <a:prstGeom prst="rect">
            <a:avLst/>
          </a:prstGeom>
        </p:spPr>
      </p:pic>
      <p:pic>
        <p:nvPicPr>
          <p:cNvPr id="24" name="图片 23"/>
          <p:cNvPicPr>
            <a:picLocks noChangeAspect="1"/>
          </p:cNvPicPr>
          <p:nvPr/>
        </p:nvPicPr>
        <p:blipFill>
          <a:blip r:embed="rId5">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tretch>
            <a:fillRect/>
          </a:stretch>
        </p:blipFill>
        <p:spPr>
          <a:xfrm>
            <a:off x="1209040" y="1568450"/>
            <a:ext cx="1320800" cy="193865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90"/>
        <p:cNvGrpSpPr/>
        <p:nvPr/>
      </p:nvGrpSpPr>
      <p:grpSpPr>
        <a:xfrm>
          <a:off x="0" y="0"/>
          <a:ext cx="0" cy="0"/>
          <a:chOff x="0" y="0"/>
          <a:chExt cx="0" cy="0"/>
        </a:xfrm>
      </p:grpSpPr>
      <p:sp>
        <p:nvSpPr>
          <p:cNvPr id="491" name="Google Shape;491;p25"/>
          <p:cNvSpPr txBox="1">
            <a:spLocks noGrp="1"/>
          </p:cNvSpPr>
          <p:nvPr>
            <p:ph type="subTitle" idx="7"/>
          </p:nvPr>
        </p:nvSpPr>
        <p:spPr>
          <a:xfrm>
            <a:off x="437515" y="4330065"/>
            <a:ext cx="4067810" cy="1097915"/>
          </a:xfrm>
          <a:prstGeom prst="rect">
            <a:avLst/>
          </a:prstGeom>
          <a:noFill/>
          <a:ln>
            <a:noFill/>
          </a:ln>
        </p:spPr>
        <p:txBody>
          <a:bodyPr spcFirstLastPara="0" vert="horz" wrap="square" lIns="121900" tIns="121900" rIns="121900" bIns="121900" rtlCol="0" anchor="t" anchorCtr="0">
            <a:noAutofit/>
          </a:bodyPr>
          <a:lstStyle/>
          <a:p>
            <a:pPr marL="0" lvl="0" algn="l"/>
            <a:r>
              <a:rPr lang="en-US" altLang="zh-CN">
                <a:latin typeface="Montserrat SemiBold" panose="00000500000000000000" charset="0"/>
                <a:cs typeface="Montserrat SemiBold" panose="00000500000000000000" charset="0"/>
                <a:sym typeface="+mn-ea"/>
              </a:rPr>
              <a:t>Wi-Fi remote control, far away from the Microwave main unit. </a:t>
            </a:r>
          </a:p>
        </p:txBody>
      </p:sp>
      <p:sp>
        <p:nvSpPr>
          <p:cNvPr id="4" name="矩形 0"/>
          <p:cNvSpPr/>
          <p:nvPr/>
        </p:nvSpPr>
        <p:spPr>
          <a:xfrm>
            <a:off x="-13335" y="732155"/>
            <a:ext cx="2543175" cy="339090"/>
          </a:xfrm>
          <a:prstGeom prst="rect">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7" name="Google Shape;497;p25"/>
          <p:cNvSpPr txBox="1">
            <a:spLocks noGrp="1"/>
          </p:cNvSpPr>
          <p:nvPr>
            <p:ph type="ctrTitle"/>
          </p:nvPr>
        </p:nvSpPr>
        <p:spPr>
          <a:xfrm>
            <a:off x="78740" y="587375"/>
            <a:ext cx="2359660" cy="671830"/>
          </a:xfrm>
          <a:prstGeom prst="rect">
            <a:avLst/>
          </a:prstGeom>
          <a:noFill/>
          <a:ln>
            <a:noFill/>
          </a:ln>
        </p:spPr>
        <p:txBody>
          <a:bodyPr spcFirstLastPara="0" vert="horz" wrap="square" lIns="121900" tIns="121900" rIns="121900" bIns="121900" rtlCol="0" anchor="t" anchorCtr="0">
            <a:noAutofit/>
          </a:bodyPr>
          <a:lstStyle/>
          <a:p>
            <a:pPr lvl="0" algn="ctr"/>
            <a:r>
              <a:rPr lang="en-US" sz="2000">
                <a:solidFill>
                  <a:srgbClr val="FFFFFF"/>
                </a:solidFill>
                <a:latin typeface="Montserrat SemiBold" panose="00000500000000000000" charset="0"/>
                <a:cs typeface="Montserrat SemiBold" panose="00000500000000000000" charset="0"/>
                <a:sym typeface="+mn-ea"/>
              </a:rPr>
              <a:t>Main Features</a:t>
            </a:r>
          </a:p>
        </p:txBody>
      </p:sp>
      <p:sp>
        <p:nvSpPr>
          <p:cNvPr id="5" name="文本框 4"/>
          <p:cNvSpPr txBox="1"/>
          <p:nvPr/>
        </p:nvSpPr>
        <p:spPr>
          <a:xfrm>
            <a:off x="8902065" y="4230370"/>
            <a:ext cx="2015490" cy="519430"/>
          </a:xfrm>
          <a:prstGeom prst="rect">
            <a:avLst/>
          </a:prstGeom>
          <a:noFill/>
          <a:ln>
            <a:noFill/>
          </a:ln>
        </p:spPr>
        <p:txBody>
          <a:bodyPr vert="horz" wrap="square" lIns="121900" tIns="121900" rIns="121900" bIns="121900" rtlCol="0" anchor="t" anchorCtr="0">
            <a:noAutofit/>
          </a:bodyPr>
          <a:lstStyle/>
          <a:p>
            <a:pPr lvl="0" indent="-398145" algn="l">
              <a:spcBef>
                <a:spcPts val="0"/>
              </a:spcBef>
              <a:spcAft>
                <a:spcPts val="0"/>
              </a:spcAft>
              <a:buClr>
                <a:schemeClr val="lt1"/>
              </a:buClr>
              <a:buSzPts val="1100"/>
              <a:buFont typeface="Dosis ExtraLight"/>
            </a:pPr>
            <a:r>
              <a:rPr lang="en-US" altLang="zh-CN" sz="1600" kern="0">
                <a:solidFill>
                  <a:schemeClr val="lt1"/>
                </a:solidFill>
                <a:latin typeface="Montserrat SemiBold" panose="00000500000000000000" charset="0"/>
                <a:ea typeface="Dosis ExtraLight"/>
                <a:cs typeface="Montserrat SemiBold" panose="00000500000000000000" charset="0"/>
                <a:sym typeface="+mn-ea"/>
              </a:rPr>
              <a:t>12-position Rotor  </a:t>
            </a:r>
          </a:p>
        </p:txBody>
      </p:sp>
      <p:sp>
        <p:nvSpPr>
          <p:cNvPr id="6" name="文本框 5"/>
          <p:cNvSpPr txBox="1"/>
          <p:nvPr/>
        </p:nvSpPr>
        <p:spPr>
          <a:xfrm>
            <a:off x="4855210" y="4230370"/>
            <a:ext cx="3175635" cy="708025"/>
          </a:xfrm>
          <a:prstGeom prst="rect">
            <a:avLst/>
          </a:prstGeom>
          <a:noFill/>
          <a:ln>
            <a:noFill/>
          </a:ln>
        </p:spPr>
        <p:txBody>
          <a:bodyPr vert="horz" wrap="square" lIns="121900" tIns="121900" rIns="121900" bIns="121900" rtlCol="0" anchor="t" anchorCtr="0">
            <a:noAutofit/>
          </a:bodyPr>
          <a:lstStyle/>
          <a:p>
            <a:pPr lvl="0" indent="-398145" algn="l">
              <a:spcBef>
                <a:spcPts val="0"/>
              </a:spcBef>
              <a:spcAft>
                <a:spcPts val="0"/>
              </a:spcAft>
              <a:buClr>
                <a:schemeClr val="lt1"/>
              </a:buClr>
              <a:buSzPts val="1100"/>
              <a:buFont typeface="Dosis ExtraLight"/>
            </a:pPr>
            <a:r>
              <a:rPr lang="en-US" altLang="zh-CN" sz="1600" kern="0">
                <a:solidFill>
                  <a:schemeClr val="lt1"/>
                </a:solidFill>
                <a:latin typeface="Montserrat SemiBold" panose="00000500000000000000" charset="0"/>
                <a:ea typeface="Dosis ExtraLight"/>
                <a:cs typeface="Montserrat SemiBold" panose="00000500000000000000" charset="0"/>
                <a:sym typeface="+mn-ea"/>
              </a:rPr>
              <a:t>Temperature and pressure </a:t>
            </a:r>
          </a:p>
          <a:p>
            <a:pPr lvl="0" indent="-398145" algn="l">
              <a:spcBef>
                <a:spcPts val="0"/>
              </a:spcBef>
              <a:spcAft>
                <a:spcPts val="0"/>
              </a:spcAft>
              <a:buClr>
                <a:schemeClr val="lt1"/>
              </a:buClr>
              <a:buSzPts val="1100"/>
              <a:buFont typeface="Dosis ExtraLight"/>
            </a:pPr>
            <a:r>
              <a:rPr lang="en-US" altLang="zh-CN" sz="1600" kern="0">
                <a:solidFill>
                  <a:schemeClr val="lt1"/>
                </a:solidFill>
                <a:latin typeface="Montserrat SemiBold" panose="00000500000000000000" charset="0"/>
                <a:ea typeface="Dosis ExtraLight"/>
                <a:cs typeface="Montserrat SemiBold" panose="00000500000000000000" charset="0"/>
                <a:sym typeface="+mn-ea"/>
              </a:rPr>
              <a:t>showed at real time </a:t>
            </a:r>
          </a:p>
        </p:txBody>
      </p:sp>
      <p:pic>
        <p:nvPicPr>
          <p:cNvPr id="7" name="图片 6"/>
          <p:cNvPicPr>
            <a:picLocks noChangeAspect="1"/>
          </p:cNvPicPr>
          <p:nvPr/>
        </p:nvPicPr>
        <p:blipFill>
          <a:blip r:embed="rId3"/>
          <a:stretch>
            <a:fillRect/>
          </a:stretch>
        </p:blipFill>
        <p:spPr>
          <a:xfrm rot="16200000">
            <a:off x="10472420" y="5138420"/>
            <a:ext cx="1743075" cy="1695450"/>
          </a:xfrm>
          <a:prstGeom prst="rect">
            <a:avLst/>
          </a:prstGeom>
        </p:spPr>
      </p:pic>
      <p:sp>
        <p:nvSpPr>
          <p:cNvPr id="2" name="直角三角形 1"/>
          <p:cNvSpPr/>
          <p:nvPr/>
        </p:nvSpPr>
        <p:spPr>
          <a:xfrm>
            <a:off x="-12700" y="4938395"/>
            <a:ext cx="2197735" cy="1920240"/>
          </a:xfrm>
          <a:prstGeom prst="rtTriangle">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直角三角形 2"/>
          <p:cNvSpPr/>
          <p:nvPr/>
        </p:nvSpPr>
        <p:spPr>
          <a:xfrm rot="16200000">
            <a:off x="9738995" y="4406265"/>
            <a:ext cx="1743710" cy="3162300"/>
          </a:xfrm>
          <a:prstGeom prst="rtTriangle">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8825" y="2118360"/>
            <a:ext cx="2729865" cy="182880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850" y="2029460"/>
            <a:ext cx="3249295" cy="2006600"/>
          </a:xfrm>
          <a:prstGeom prst="rect">
            <a:avLst/>
          </a:prstGeom>
        </p:spPr>
      </p:pic>
      <p:pic>
        <p:nvPicPr>
          <p:cNvPr id="11" name="图片 10"/>
          <p:cNvPicPr>
            <a:picLocks noChangeAspect="1"/>
          </p:cNvPicPr>
          <p:nvPr/>
        </p:nvPicPr>
        <p:blipFill>
          <a:blip r:embed="rId6"/>
          <a:stretch>
            <a:fillRect/>
          </a:stretch>
        </p:blipFill>
        <p:spPr>
          <a:xfrm>
            <a:off x="4977130" y="2228850"/>
            <a:ext cx="2654935" cy="160782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42"/>
        <p:cNvGrpSpPr/>
        <p:nvPr/>
      </p:nvGrpSpPr>
      <p:grpSpPr>
        <a:xfrm>
          <a:off x="0" y="0"/>
          <a:ext cx="0" cy="0"/>
          <a:chOff x="0" y="0"/>
          <a:chExt cx="0" cy="0"/>
        </a:xfrm>
      </p:grpSpPr>
      <p:sp>
        <p:nvSpPr>
          <p:cNvPr id="345" name="Google Shape;345;p24"/>
          <p:cNvSpPr/>
          <p:nvPr/>
        </p:nvSpPr>
        <p:spPr>
          <a:xfrm>
            <a:off x="7451639" y="2222029"/>
            <a:ext cx="130767" cy="205005"/>
          </a:xfrm>
          <a:custGeom>
            <a:avLst/>
            <a:gdLst/>
            <a:ahLst/>
            <a:cxnLst/>
            <a:rect l="l" t="t" r="r" b="b"/>
            <a:pathLst>
              <a:path w="2230" h="3496" extrusionOk="0">
                <a:moveTo>
                  <a:pt x="1557" y="0"/>
                </a:moveTo>
                <a:cubicBezTo>
                  <a:pt x="1448" y="0"/>
                  <a:pt x="1331" y="32"/>
                  <a:pt x="1205" y="93"/>
                </a:cubicBezTo>
                <a:cubicBezTo>
                  <a:pt x="594" y="403"/>
                  <a:pt x="55" y="1393"/>
                  <a:pt x="5" y="2308"/>
                </a:cubicBezTo>
                <a:cubicBezTo>
                  <a:pt x="0" y="2355"/>
                  <a:pt x="0" y="2400"/>
                  <a:pt x="0" y="2448"/>
                </a:cubicBezTo>
                <a:cubicBezTo>
                  <a:pt x="0" y="3097"/>
                  <a:pt x="271" y="3496"/>
                  <a:pt x="670" y="3496"/>
                </a:cubicBezTo>
                <a:cubicBezTo>
                  <a:pt x="779" y="3496"/>
                  <a:pt x="898" y="3465"/>
                  <a:pt x="1021" y="3404"/>
                </a:cubicBezTo>
                <a:cubicBezTo>
                  <a:pt x="1635" y="3093"/>
                  <a:pt x="2171" y="2103"/>
                  <a:pt x="2223" y="1188"/>
                </a:cubicBezTo>
                <a:cubicBezTo>
                  <a:pt x="2226" y="1141"/>
                  <a:pt x="2229" y="1096"/>
                  <a:pt x="2229" y="1049"/>
                </a:cubicBezTo>
                <a:cubicBezTo>
                  <a:pt x="2229" y="926"/>
                  <a:pt x="2219" y="806"/>
                  <a:pt x="2199" y="701"/>
                </a:cubicBezTo>
                <a:cubicBezTo>
                  <a:pt x="2120" y="271"/>
                  <a:pt x="1888" y="11"/>
                  <a:pt x="15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 name="Google Shape;343;p24"/>
          <p:cNvSpPr txBox="1">
            <a:spLocks noGrp="1"/>
          </p:cNvSpPr>
          <p:nvPr>
            <p:ph type="subTitle" idx="1"/>
          </p:nvPr>
        </p:nvSpPr>
        <p:spPr>
          <a:xfrm flipH="1">
            <a:off x="2098040" y="3770630"/>
            <a:ext cx="4669790" cy="159766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GB">
                <a:latin typeface="Montserrat SemiBold" panose="00000500000000000000" charset="0"/>
                <a:cs typeface="Montserrat SemiBold" panose="00000500000000000000" charset="0"/>
              </a:rPr>
              <a:t>Economic model </a:t>
            </a:r>
            <a:br>
              <a:rPr lang="en-GB">
                <a:latin typeface="Montserrat SemiBold" panose="00000500000000000000" charset="0"/>
                <a:cs typeface="Montserrat SemiBold" panose="00000500000000000000" charset="0"/>
              </a:rPr>
            </a:br>
            <a:endParaRPr lang="en-GB">
              <a:latin typeface="Montserrat SemiBold" panose="00000500000000000000" charset="0"/>
              <a:cs typeface="Montserrat SemiBold" panose="00000500000000000000" charset="0"/>
            </a:endParaRPr>
          </a:p>
          <a:p>
            <a:pPr marL="0" lvl="0" indent="0" algn="l" rtl="0">
              <a:spcBef>
                <a:spcPts val="0"/>
              </a:spcBef>
              <a:spcAft>
                <a:spcPts val="0"/>
              </a:spcAft>
              <a:buClr>
                <a:schemeClr val="dk1"/>
              </a:buClr>
              <a:buSzPts val="1100"/>
              <a:buFont typeface="Arial" panose="020B0604020202020204"/>
              <a:buNone/>
            </a:pPr>
            <a:r>
              <a:rPr lang="en-GB">
                <a:latin typeface="Montserrat SemiBold" panose="00000500000000000000" charset="0"/>
                <a:cs typeface="Montserrat SemiBold" panose="00000500000000000000" charset="0"/>
              </a:rPr>
              <a:t>Basic function</a:t>
            </a:r>
          </a:p>
          <a:p>
            <a:pPr marL="0" lvl="0" indent="0" algn="l" rtl="0">
              <a:spcBef>
                <a:spcPts val="0"/>
              </a:spcBef>
              <a:spcAft>
                <a:spcPts val="0"/>
              </a:spcAft>
              <a:buClr>
                <a:schemeClr val="dk1"/>
              </a:buClr>
              <a:buSzPts val="1100"/>
              <a:buFont typeface="Arial" panose="020B0604020202020204"/>
              <a:buNone/>
            </a:pPr>
            <a:endParaRPr lang="en-GB">
              <a:latin typeface="Montserrat SemiBold" panose="00000500000000000000" charset="0"/>
              <a:cs typeface="Montserrat SemiBold" panose="00000500000000000000" charset="0"/>
            </a:endParaRPr>
          </a:p>
          <a:p>
            <a:pPr marL="0" lvl="0" indent="0" algn="l" rtl="0">
              <a:spcBef>
                <a:spcPts val="0"/>
              </a:spcBef>
              <a:spcAft>
                <a:spcPts val="0"/>
              </a:spcAft>
              <a:buClr>
                <a:schemeClr val="dk1"/>
              </a:buClr>
              <a:buSzPts val="1100"/>
              <a:buFont typeface="Arial" panose="020B0604020202020204"/>
              <a:buNone/>
            </a:pPr>
            <a:r>
              <a:rPr lang="en-US" altLang="en-GB">
                <a:latin typeface="Montserrat SemiBold" panose="00000500000000000000" charset="0"/>
                <a:cs typeface="Montserrat SemiBold" panose="00000500000000000000" charset="0"/>
              </a:rPr>
              <a:t>8-position rotor, standard with 6 vessels</a:t>
            </a:r>
          </a:p>
        </p:txBody>
      </p:sp>
      <p:sp>
        <p:nvSpPr>
          <p:cNvPr id="4" name="矩形 3"/>
          <p:cNvSpPr/>
          <p:nvPr/>
        </p:nvSpPr>
        <p:spPr>
          <a:xfrm>
            <a:off x="0" y="667385"/>
            <a:ext cx="2947670" cy="2474595"/>
          </a:xfrm>
          <a:prstGeom prst="rect">
            <a:avLst/>
          </a:prstGeom>
          <a:solidFill>
            <a:srgbClr val="143A78"/>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a:p>
        </p:txBody>
      </p:sp>
      <p:sp>
        <p:nvSpPr>
          <p:cNvPr id="5" name="Google Shape;372;p42"/>
          <p:cNvSpPr txBox="1"/>
          <p:nvPr/>
        </p:nvSpPr>
        <p:spPr>
          <a:xfrm flipH="1">
            <a:off x="3131185" y="746125"/>
            <a:ext cx="9909175" cy="611505"/>
          </a:xfrm>
          <a:prstGeom prst="rect">
            <a:avLst/>
          </a:prstGeom>
          <a:noFill/>
          <a:ln>
            <a:noFill/>
          </a:ln>
        </p:spPr>
        <p:txBody>
          <a:bodyPr vert="horz" wrap="square" lIns="91425" tIns="91425" rIns="91425" bIns="91425" rtlCol="0" anchor="t" anchorCtr="0">
            <a:noAutofit/>
          </a:bodyPr>
          <a:lstStyle>
            <a:defPPr marR="0" lvl="0" algn="l" rtl="0">
              <a:lnSpc>
                <a:spcPct val="100000"/>
              </a:lnSpc>
              <a:spcBef>
                <a:spcPts val="0"/>
              </a:spcBef>
              <a:spcAft>
                <a:spcPts val="0"/>
              </a:spcAft>
            </a:defPPr>
            <a:lvl1pPr marL="609600" marR="0" lvl="0" indent="-457200" algn="l" rtl="0">
              <a:lnSpc>
                <a:spcPct val="100000"/>
              </a:lnSpc>
              <a:spcBef>
                <a:spcPts val="0"/>
              </a:spcBef>
              <a:spcAft>
                <a:spcPts val="0"/>
              </a:spcAft>
              <a:buClr>
                <a:schemeClr val="accent3"/>
              </a:buClr>
              <a:buSzPts val="1200"/>
              <a:buFont typeface="Quicksand"/>
              <a:buNone/>
              <a:defRPr sz="2135" b="0" i="0" u="none" strike="noStrike" cap="none">
                <a:solidFill>
                  <a:schemeClr val="dk2"/>
                </a:solidFill>
                <a:latin typeface="Quicksand"/>
                <a:ea typeface="Quicksand"/>
                <a:cs typeface="Quicksand"/>
                <a:sym typeface="Quicksand"/>
              </a:defRPr>
            </a:lvl1pPr>
            <a:lvl2pPr marL="1219200" marR="0" lvl="1" indent="-423545"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2pPr>
            <a:lvl3pPr marL="1828800" marR="0" lvl="2"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3pPr>
            <a:lvl4pPr marL="2438400" marR="0" lvl="3"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4pPr>
            <a:lvl5pPr marL="3048000" marR="0" lvl="4"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5pPr>
            <a:lvl6pPr marL="3657600" marR="0" lvl="5"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6pPr>
            <a:lvl7pPr marL="4267200" marR="0" lvl="6"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7pPr>
            <a:lvl8pPr marL="4876800" marR="0" lvl="7"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8pPr>
            <a:lvl9pPr marL="5486400" marR="0" lvl="8"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9pPr>
          </a:lstStyle>
          <a:p>
            <a:pPr marL="0" lvl="0" algn="l">
              <a:buFont typeface="Arial" panose="020B0604020202020204"/>
            </a:pPr>
            <a:r>
              <a:rPr lang="en-GB" sz="2000" kern="0">
                <a:solidFill>
                  <a:schemeClr val="lt1"/>
                </a:solidFill>
                <a:latin typeface="Montserrat SemiBold" panose="00000500000000000000" charset="0"/>
                <a:ea typeface="Dosis ExtraLight"/>
                <a:cs typeface="Montserrat SemiBold" panose="00000500000000000000" charset="0"/>
                <a:sym typeface="+mn-ea"/>
              </a:rPr>
              <a:t>Closed Microwave Digestion/Extraction System</a:t>
            </a:r>
          </a:p>
        </p:txBody>
      </p:sp>
      <p:sp>
        <p:nvSpPr>
          <p:cNvPr id="344" name="Google Shape;344;p24"/>
          <p:cNvSpPr txBox="1">
            <a:spLocks noGrp="1"/>
          </p:cNvSpPr>
          <p:nvPr>
            <p:ph type="title"/>
          </p:nvPr>
        </p:nvSpPr>
        <p:spPr>
          <a:xfrm>
            <a:off x="-110624" y="1306998"/>
            <a:ext cx="3168400" cy="1195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altLang="en-GB" sz="4400">
                <a:solidFill>
                  <a:srgbClr val="FFFFFF"/>
                </a:solidFill>
                <a:latin typeface="Montserrat SemiBold" panose="00000500000000000000" charset="0"/>
                <a:cs typeface="Montserrat SemiBold" panose="00000500000000000000" charset="0"/>
              </a:rPr>
              <a:t>MDS-6G</a:t>
            </a:r>
          </a:p>
        </p:txBody>
      </p:sp>
      <p:sp>
        <p:nvSpPr>
          <p:cNvPr id="10" name="直角三角形 0"/>
          <p:cNvSpPr/>
          <p:nvPr/>
        </p:nvSpPr>
        <p:spPr>
          <a:xfrm rot="16200000">
            <a:off x="9585325" y="4172585"/>
            <a:ext cx="1965960" cy="3404870"/>
          </a:xfrm>
          <a:prstGeom prst="rtTriangle">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1727835" y="3920490"/>
            <a:ext cx="184150" cy="185420"/>
            <a:chOff x="9753" y="2737"/>
            <a:chExt cx="290" cy="292"/>
          </a:xfrm>
          <a:solidFill>
            <a:schemeClr val="accent4">
              <a:lumMod val="60000"/>
              <a:lumOff val="40000"/>
            </a:schemeClr>
          </a:solidFill>
        </p:grpSpPr>
        <p:sp>
          <p:nvSpPr>
            <p:cNvPr id="36" name="MH_Other_5"/>
            <p:cNvSpPr/>
            <p:nvPr/>
          </p:nvSpPr>
          <p:spPr>
            <a:xfrm flipH="1">
              <a:off x="9753" y="2737"/>
              <a:ext cx="291" cy="293"/>
            </a:xfrm>
            <a:prstGeom prst="ellipse">
              <a:avLst/>
            </a:prstGeom>
            <a:grpFill/>
            <a:ln>
              <a:solidFill>
                <a:srgbClr val="C0C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550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sp>
          <p:nvSpPr>
            <p:cNvPr id="37" name="MH_Other_6"/>
            <p:cNvSpPr/>
            <p:nvPr/>
          </p:nvSpPr>
          <p:spPr>
            <a:xfrm flipH="1">
              <a:off x="9808" y="2792"/>
              <a:ext cx="181" cy="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325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grpSp>
      <p:grpSp>
        <p:nvGrpSpPr>
          <p:cNvPr id="2" name="组合 1"/>
          <p:cNvGrpSpPr/>
          <p:nvPr/>
        </p:nvGrpSpPr>
        <p:grpSpPr>
          <a:xfrm>
            <a:off x="1727835" y="4389120"/>
            <a:ext cx="184150" cy="185420"/>
            <a:chOff x="9753" y="2737"/>
            <a:chExt cx="290" cy="292"/>
          </a:xfrm>
          <a:solidFill>
            <a:schemeClr val="accent6"/>
          </a:solidFill>
        </p:grpSpPr>
        <p:sp>
          <p:nvSpPr>
            <p:cNvPr id="6" name="MH_Other_5"/>
            <p:cNvSpPr/>
            <p:nvPr/>
          </p:nvSpPr>
          <p:spPr>
            <a:xfrm flipH="1">
              <a:off x="9753" y="2737"/>
              <a:ext cx="291" cy="293"/>
            </a:xfrm>
            <a:prstGeom prst="ellipse">
              <a:avLst/>
            </a:prstGeom>
            <a:grpFill/>
            <a:ln>
              <a:solidFill>
                <a:srgbClr val="C0C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550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sp>
          <p:nvSpPr>
            <p:cNvPr id="7" name="MH_Other_6"/>
            <p:cNvSpPr/>
            <p:nvPr/>
          </p:nvSpPr>
          <p:spPr>
            <a:xfrm flipH="1">
              <a:off x="9808" y="2792"/>
              <a:ext cx="181" cy="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325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grpSp>
      <p:grpSp>
        <p:nvGrpSpPr>
          <p:cNvPr id="8" name="组合 7"/>
          <p:cNvGrpSpPr/>
          <p:nvPr/>
        </p:nvGrpSpPr>
        <p:grpSpPr>
          <a:xfrm>
            <a:off x="1727835" y="4857115"/>
            <a:ext cx="184150" cy="185420"/>
            <a:chOff x="9753" y="2737"/>
            <a:chExt cx="290" cy="292"/>
          </a:xfrm>
          <a:solidFill>
            <a:schemeClr val="accent6">
              <a:lumMod val="20000"/>
              <a:lumOff val="80000"/>
            </a:schemeClr>
          </a:solidFill>
        </p:grpSpPr>
        <p:sp>
          <p:nvSpPr>
            <p:cNvPr id="9" name="MH_Other_5"/>
            <p:cNvSpPr/>
            <p:nvPr/>
          </p:nvSpPr>
          <p:spPr>
            <a:xfrm flipH="1">
              <a:off x="9753" y="2737"/>
              <a:ext cx="291" cy="293"/>
            </a:xfrm>
            <a:prstGeom prst="ellipse">
              <a:avLst/>
            </a:prstGeom>
            <a:grpFill/>
            <a:ln>
              <a:solidFill>
                <a:srgbClr val="C0C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550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sp>
          <p:nvSpPr>
            <p:cNvPr id="11" name="MH_Other_6"/>
            <p:cNvSpPr/>
            <p:nvPr/>
          </p:nvSpPr>
          <p:spPr>
            <a:xfrm flipH="1">
              <a:off x="9808" y="2792"/>
              <a:ext cx="181" cy="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32500" lnSpcReduction="20000"/>
            </a:bodyPr>
            <a:lstStyle/>
            <a:p>
              <a:pPr marL="0" marR="0" lvl="0" indent="0" algn="ctr" defTabSz="914400" rtl="0" eaLnBrk="1" latinLnBrk="0" hangingPunct="1">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grpSp>
      <p:pic>
        <p:nvPicPr>
          <p:cNvPr id="12" name="图片 11" descr="MDS-6G"/>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695440" y="2118995"/>
            <a:ext cx="2780665" cy="300228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6"/>
          <p:cNvSpPr txBox="1">
            <a:spLocks noGrp="1"/>
          </p:cNvSpPr>
          <p:nvPr>
            <p:ph type="title" idx="4"/>
          </p:nvPr>
        </p:nvSpPr>
        <p:spPr>
          <a:xfrm>
            <a:off x="960000" y="468724"/>
            <a:ext cx="9233600" cy="845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ltLang="en-GB"/>
              <a:t>VESSELS - High throughput vessels</a:t>
            </a:r>
          </a:p>
        </p:txBody>
      </p:sp>
      <p:sp>
        <p:nvSpPr>
          <p:cNvPr id="210" name="Google Shape;210;p36"/>
          <p:cNvSpPr txBox="1">
            <a:spLocks noGrp="1"/>
          </p:cNvSpPr>
          <p:nvPr>
            <p:ph type="ctrTitle" idx="2"/>
          </p:nvPr>
        </p:nvSpPr>
        <p:spPr>
          <a:xfrm flipH="1">
            <a:off x="7169785" y="1809750"/>
            <a:ext cx="4377055" cy="75184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sz="2000"/>
              <a:t>Up to 40 Vessels</a:t>
            </a:r>
            <a:r>
              <a:rPr lang="en-US" altLang="en-GB" sz="2000"/>
              <a:t>;</a:t>
            </a:r>
            <a:br>
              <a:rPr lang="en-US" altLang="en-GB" sz="2000"/>
            </a:br>
            <a:r>
              <a:rPr lang="en-GB" sz="2000"/>
              <a:t>Capacity 45ml, 70ml  </a:t>
            </a:r>
          </a:p>
        </p:txBody>
      </p:sp>
      <p:sp>
        <p:nvSpPr>
          <p:cNvPr id="211" name="Google Shape;211;p36"/>
          <p:cNvSpPr txBox="1">
            <a:spLocks noGrp="1"/>
          </p:cNvSpPr>
          <p:nvPr>
            <p:ph type="subTitle" idx="3"/>
          </p:nvPr>
        </p:nvSpPr>
        <p:spPr>
          <a:xfrm flipH="1">
            <a:off x="7169150" y="2524125"/>
            <a:ext cx="4377690" cy="116713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a:t>Geological samples and biological samples.</a:t>
            </a:r>
          </a:p>
        </p:txBody>
      </p:sp>
      <p:sp>
        <p:nvSpPr>
          <p:cNvPr id="212" name="Google Shape;212;p36"/>
          <p:cNvSpPr txBox="1">
            <a:spLocks noGrp="1"/>
          </p:cNvSpPr>
          <p:nvPr>
            <p:ph type="ctrTitle"/>
          </p:nvPr>
        </p:nvSpPr>
        <p:spPr>
          <a:xfrm flipH="1">
            <a:off x="1057275" y="1953895"/>
            <a:ext cx="3689350" cy="607695"/>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sz="2000"/>
              <a:t>Up to 100 Vessels</a:t>
            </a:r>
            <a:r>
              <a:rPr lang="en-US" altLang="en-GB" sz="2000"/>
              <a:t>;</a:t>
            </a:r>
            <a:r>
              <a:rPr lang="en-GB" sz="2000"/>
              <a:t> </a:t>
            </a:r>
            <a:br>
              <a:rPr lang="en-GB" sz="2000"/>
            </a:br>
            <a:r>
              <a:rPr lang="en-GB" sz="2000"/>
              <a:t>Capacity 15ml, 30ml, 50ml</a:t>
            </a:r>
          </a:p>
        </p:txBody>
      </p:sp>
      <p:sp>
        <p:nvSpPr>
          <p:cNvPr id="213" name="Google Shape;213;p36"/>
          <p:cNvSpPr txBox="1">
            <a:spLocks noGrp="1"/>
          </p:cNvSpPr>
          <p:nvPr>
            <p:ph type="subTitle" idx="1"/>
          </p:nvPr>
        </p:nvSpPr>
        <p:spPr>
          <a:xfrm flipH="1">
            <a:off x="1078865" y="2536825"/>
            <a:ext cx="4834890" cy="116713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a:t>Geological samples and biological samples.</a:t>
            </a:r>
          </a:p>
        </p:txBody>
      </p:sp>
      <p:sp>
        <p:nvSpPr>
          <p:cNvPr id="216" name="Google Shape;216;p36"/>
          <p:cNvSpPr/>
          <p:nvPr/>
        </p:nvSpPr>
        <p:spPr>
          <a:xfrm>
            <a:off x="1119066" y="1592900"/>
            <a:ext cx="3987059" cy="42532"/>
          </a:xfrm>
          <a:custGeom>
            <a:avLst/>
            <a:gdLst/>
            <a:ahLst/>
            <a:cxnLst/>
            <a:rect l="l" t="t" r="r" b="b"/>
            <a:pathLst>
              <a:path w="122003" h="1029" extrusionOk="0">
                <a:moveTo>
                  <a:pt x="1" y="0"/>
                </a:moveTo>
                <a:lnTo>
                  <a:pt x="1" y="1028"/>
                </a:lnTo>
                <a:lnTo>
                  <a:pt x="122002" y="1028"/>
                </a:lnTo>
                <a:lnTo>
                  <a:pt x="12200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7" name="Google Shape;217;p36"/>
          <p:cNvSpPr/>
          <p:nvPr/>
        </p:nvSpPr>
        <p:spPr>
          <a:xfrm>
            <a:off x="7244936" y="1592900"/>
            <a:ext cx="3987059" cy="42532"/>
          </a:xfrm>
          <a:custGeom>
            <a:avLst/>
            <a:gdLst/>
            <a:ahLst/>
            <a:cxnLst/>
            <a:rect l="l" t="t" r="r" b="b"/>
            <a:pathLst>
              <a:path w="122003" h="1029" extrusionOk="0">
                <a:moveTo>
                  <a:pt x="1" y="0"/>
                </a:moveTo>
                <a:lnTo>
                  <a:pt x="1" y="1028"/>
                </a:lnTo>
                <a:lnTo>
                  <a:pt x="122002" y="1028"/>
                </a:lnTo>
                <a:lnTo>
                  <a:pt x="12200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18" name="Google Shape;218;p36"/>
          <p:cNvGrpSpPr/>
          <p:nvPr/>
        </p:nvGrpSpPr>
        <p:grpSpPr>
          <a:xfrm>
            <a:off x="0" y="0"/>
            <a:ext cx="241200" cy="6858007"/>
            <a:chOff x="0" y="0"/>
            <a:chExt cx="180900" cy="5143505"/>
          </a:xfrm>
        </p:grpSpPr>
        <p:grpSp>
          <p:nvGrpSpPr>
            <p:cNvPr id="219" name="Google Shape;219;p36"/>
            <p:cNvGrpSpPr/>
            <p:nvPr/>
          </p:nvGrpSpPr>
          <p:grpSpPr>
            <a:xfrm>
              <a:off x="0" y="0"/>
              <a:ext cx="180900" cy="1257061"/>
              <a:chOff x="0" y="0"/>
              <a:chExt cx="180900" cy="1257061"/>
            </a:xfrm>
          </p:grpSpPr>
          <p:sp>
            <p:nvSpPr>
              <p:cNvPr id="220" name="Google Shape;220;p36"/>
              <p:cNvSpPr/>
              <p:nvPr/>
            </p:nvSpPr>
            <p:spPr>
              <a:xfrm>
                <a:off x="0" y="180754"/>
                <a:ext cx="180900" cy="5433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1" name="Google Shape;221;p36"/>
              <p:cNvSpPr/>
              <p:nvPr/>
            </p:nvSpPr>
            <p:spPr>
              <a:xfrm>
                <a:off x="0" y="718988"/>
                <a:ext cx="180900" cy="1809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 name="Google Shape;222;p36"/>
              <p:cNvSpPr/>
              <p:nvPr/>
            </p:nvSpPr>
            <p:spPr>
              <a:xfrm>
                <a:off x="0" y="900049"/>
                <a:ext cx="180900" cy="1809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 name="Google Shape;223;p36"/>
              <p:cNvSpPr/>
              <p:nvPr/>
            </p:nvSpPr>
            <p:spPr>
              <a:xfrm>
                <a:off x="0" y="1076161"/>
                <a:ext cx="180900" cy="1809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 name="Google Shape;224;p36"/>
              <p:cNvSpPr/>
              <p:nvPr/>
            </p:nvSpPr>
            <p:spPr>
              <a:xfrm>
                <a:off x="0" y="0"/>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25" name="Google Shape;225;p36"/>
            <p:cNvSpPr/>
            <p:nvPr/>
          </p:nvSpPr>
          <p:spPr>
            <a:xfrm>
              <a:off x="0" y="4962605"/>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4" name="文本框 3"/>
          <p:cNvSpPr txBox="1"/>
          <p:nvPr/>
        </p:nvSpPr>
        <p:spPr>
          <a:xfrm>
            <a:off x="3975100" y="1953895"/>
            <a:ext cx="2642235" cy="337185"/>
          </a:xfrm>
          <a:prstGeom prst="rect">
            <a:avLst/>
          </a:prstGeom>
          <a:noFill/>
        </p:spPr>
        <p:txBody>
          <a:bodyPr wrap="none" rtlCol="0" anchor="t">
            <a:spAutoFit/>
          </a:bodyPr>
          <a:lstStyle/>
          <a:p>
            <a:pPr algn="l">
              <a:buClrTx/>
              <a:buSzTx/>
              <a:buFontTx/>
            </a:pPr>
            <a:r>
              <a:rPr lang="en-US" altLang="zh-CN" sz="1600" b="1" kern="0">
                <a:solidFill>
                  <a:schemeClr val="lt1"/>
                </a:solidFill>
                <a:latin typeface="Montserrat SemiBold" panose="00000500000000000000" charset="0"/>
                <a:ea typeface="Dosis ExtraLight"/>
                <a:cs typeface="Montserrat SemiBold" panose="00000500000000000000" charset="0"/>
                <a:sym typeface="+mn-ea"/>
              </a:rPr>
              <a:t>Extreme Robust Vessel</a:t>
            </a:r>
          </a:p>
        </p:txBody>
      </p:sp>
      <p:pic>
        <p:nvPicPr>
          <p:cNvPr id="6" name="图片 5" descr="HP-100"/>
          <p:cNvPicPr>
            <a:picLocks noChangeAspect="1"/>
          </p:cNvPicPr>
          <p:nvPr/>
        </p:nvPicPr>
        <p:blipFill>
          <a:blip r:embed="rId3"/>
          <a:stretch>
            <a:fillRect/>
          </a:stretch>
        </p:blipFill>
        <p:spPr>
          <a:xfrm>
            <a:off x="2138045" y="3535680"/>
            <a:ext cx="1949450" cy="1841500"/>
          </a:xfrm>
          <a:prstGeom prst="rect">
            <a:avLst/>
          </a:prstGeom>
        </p:spPr>
      </p:pic>
      <p:pic>
        <p:nvPicPr>
          <p:cNvPr id="14341" name="Picture 16" descr="内胆3-小"/>
          <p:cNvPicPr>
            <a:picLocks noChangeAspect="1"/>
          </p:cNvPicPr>
          <p:nvPr/>
        </p:nvPicPr>
        <p:blipFill>
          <a:blip r:embed="rId4"/>
          <a:stretch>
            <a:fillRect/>
          </a:stretch>
        </p:blipFill>
        <p:spPr>
          <a:xfrm>
            <a:off x="8017510" y="3424555"/>
            <a:ext cx="1788795" cy="1720850"/>
          </a:xfrm>
          <a:prstGeom prst="rect">
            <a:avLst/>
          </a:prstGeom>
          <a:noFill/>
          <a:ln w="9525">
            <a:noFill/>
            <a:miter/>
          </a:ln>
        </p:spPr>
      </p:pic>
      <p:sp>
        <p:nvSpPr>
          <p:cNvPr id="3" name="Google Shape;213;p36"/>
          <p:cNvSpPr txBox="1"/>
          <p:nvPr/>
        </p:nvSpPr>
        <p:spPr>
          <a:xfrm flipH="1">
            <a:off x="2581910" y="5293995"/>
            <a:ext cx="1062355" cy="689610"/>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609600" marR="0" lvl="0" indent="-457200" algn="l" rtl="0">
              <a:lnSpc>
                <a:spcPct val="100000"/>
              </a:lnSpc>
              <a:spcBef>
                <a:spcPts val="0"/>
              </a:spcBef>
              <a:spcAft>
                <a:spcPts val="0"/>
              </a:spcAft>
              <a:buClr>
                <a:schemeClr val="dk1"/>
              </a:buClr>
              <a:buSzPts val="1200"/>
              <a:buFont typeface="Quicksand"/>
              <a:buNone/>
              <a:defRPr sz="1865" b="0" i="0" u="none" strike="noStrike" cap="none">
                <a:solidFill>
                  <a:schemeClr val="dk2"/>
                </a:solidFill>
                <a:latin typeface="Quicksand"/>
                <a:ea typeface="Quicksand"/>
                <a:cs typeface="Quicksand"/>
                <a:sym typeface="Quicksand"/>
              </a:defRPr>
            </a:lvl1pPr>
            <a:lvl2pPr marL="1219200" marR="0" lvl="1" indent="-423545" algn="ctr" rtl="0">
              <a:lnSpc>
                <a:spcPct val="100000"/>
              </a:lnSpc>
              <a:spcBef>
                <a:spcPts val="0"/>
              </a:spcBef>
              <a:spcAft>
                <a:spcPts val="0"/>
              </a:spcAft>
              <a:buClr>
                <a:schemeClr val="dk1"/>
              </a:buClr>
              <a:buSzPts val="1200"/>
              <a:buFont typeface="Quicksand"/>
              <a:buNone/>
              <a:defRPr sz="1600" b="0" i="0" u="none" strike="noStrike" cap="none">
                <a:solidFill>
                  <a:schemeClr val="dk1"/>
                </a:solidFill>
                <a:latin typeface="Quicksand"/>
                <a:ea typeface="Quicksand"/>
                <a:cs typeface="Quicksand"/>
                <a:sym typeface="Quicksand"/>
              </a:defRPr>
            </a:lvl2pPr>
            <a:lvl3pPr marL="1828800" marR="0" lvl="2" indent="-406400" algn="ctr" rtl="0">
              <a:lnSpc>
                <a:spcPct val="100000"/>
              </a:lnSpc>
              <a:spcBef>
                <a:spcPts val="0"/>
              </a:spcBef>
              <a:spcAft>
                <a:spcPts val="0"/>
              </a:spcAft>
              <a:buClr>
                <a:schemeClr val="dk1"/>
              </a:buClr>
              <a:buSzPts val="1200"/>
              <a:buFont typeface="Quicksand"/>
              <a:buNone/>
              <a:defRPr sz="1600" b="0" i="0" u="none" strike="noStrike" cap="none">
                <a:solidFill>
                  <a:schemeClr val="dk1"/>
                </a:solidFill>
                <a:latin typeface="Quicksand"/>
                <a:ea typeface="Quicksand"/>
                <a:cs typeface="Quicksand"/>
                <a:sym typeface="Quicksand"/>
              </a:defRPr>
            </a:lvl3pPr>
            <a:lvl4pPr marL="2438400" marR="0" lvl="3" indent="-406400" algn="ctr" rtl="0">
              <a:lnSpc>
                <a:spcPct val="100000"/>
              </a:lnSpc>
              <a:spcBef>
                <a:spcPts val="0"/>
              </a:spcBef>
              <a:spcAft>
                <a:spcPts val="0"/>
              </a:spcAft>
              <a:buClr>
                <a:schemeClr val="dk1"/>
              </a:buClr>
              <a:buSzPts val="1200"/>
              <a:buFont typeface="Quicksand"/>
              <a:buNone/>
              <a:defRPr sz="1600" b="0" i="0" u="none" strike="noStrike" cap="none">
                <a:solidFill>
                  <a:schemeClr val="dk1"/>
                </a:solidFill>
                <a:latin typeface="Quicksand"/>
                <a:ea typeface="Quicksand"/>
                <a:cs typeface="Quicksand"/>
                <a:sym typeface="Quicksand"/>
              </a:defRPr>
            </a:lvl4pPr>
            <a:lvl5pPr marL="3048000" marR="0" lvl="4" indent="-406400" algn="ctr" rtl="0">
              <a:lnSpc>
                <a:spcPct val="100000"/>
              </a:lnSpc>
              <a:spcBef>
                <a:spcPts val="0"/>
              </a:spcBef>
              <a:spcAft>
                <a:spcPts val="0"/>
              </a:spcAft>
              <a:buClr>
                <a:schemeClr val="dk1"/>
              </a:buClr>
              <a:buSzPts val="1200"/>
              <a:buFont typeface="Quicksand"/>
              <a:buNone/>
              <a:defRPr sz="1600" b="0" i="0" u="none" strike="noStrike" cap="none">
                <a:solidFill>
                  <a:schemeClr val="dk1"/>
                </a:solidFill>
                <a:latin typeface="Quicksand"/>
                <a:ea typeface="Quicksand"/>
                <a:cs typeface="Quicksand"/>
                <a:sym typeface="Quicksand"/>
              </a:defRPr>
            </a:lvl5pPr>
            <a:lvl6pPr marL="3657600" marR="0" lvl="5" indent="-406400" algn="ctr" rtl="0">
              <a:lnSpc>
                <a:spcPct val="100000"/>
              </a:lnSpc>
              <a:spcBef>
                <a:spcPts val="0"/>
              </a:spcBef>
              <a:spcAft>
                <a:spcPts val="0"/>
              </a:spcAft>
              <a:buClr>
                <a:schemeClr val="dk1"/>
              </a:buClr>
              <a:buSzPts val="1200"/>
              <a:buFont typeface="Quicksand"/>
              <a:buNone/>
              <a:defRPr sz="1600" b="0" i="0" u="none" strike="noStrike" cap="none">
                <a:solidFill>
                  <a:schemeClr val="dk1"/>
                </a:solidFill>
                <a:latin typeface="Quicksand"/>
                <a:ea typeface="Quicksand"/>
                <a:cs typeface="Quicksand"/>
                <a:sym typeface="Quicksand"/>
              </a:defRPr>
            </a:lvl6pPr>
            <a:lvl7pPr marL="4267200" marR="0" lvl="6" indent="-406400" algn="ctr" rtl="0">
              <a:lnSpc>
                <a:spcPct val="100000"/>
              </a:lnSpc>
              <a:spcBef>
                <a:spcPts val="0"/>
              </a:spcBef>
              <a:spcAft>
                <a:spcPts val="0"/>
              </a:spcAft>
              <a:buClr>
                <a:schemeClr val="dk1"/>
              </a:buClr>
              <a:buSzPts val="1200"/>
              <a:buFont typeface="Quicksand"/>
              <a:buNone/>
              <a:defRPr sz="1600" b="0" i="0" u="none" strike="noStrike" cap="none">
                <a:solidFill>
                  <a:schemeClr val="dk1"/>
                </a:solidFill>
                <a:latin typeface="Quicksand"/>
                <a:ea typeface="Quicksand"/>
                <a:cs typeface="Quicksand"/>
                <a:sym typeface="Quicksand"/>
              </a:defRPr>
            </a:lvl7pPr>
            <a:lvl8pPr marL="4876800" marR="0" lvl="7" indent="-406400" algn="ctr" rtl="0">
              <a:lnSpc>
                <a:spcPct val="100000"/>
              </a:lnSpc>
              <a:spcBef>
                <a:spcPts val="0"/>
              </a:spcBef>
              <a:spcAft>
                <a:spcPts val="0"/>
              </a:spcAft>
              <a:buClr>
                <a:schemeClr val="dk1"/>
              </a:buClr>
              <a:buSzPts val="1200"/>
              <a:buFont typeface="Quicksand"/>
              <a:buNone/>
              <a:defRPr sz="1600" b="0" i="0" u="none" strike="noStrike" cap="none">
                <a:solidFill>
                  <a:schemeClr val="dk1"/>
                </a:solidFill>
                <a:latin typeface="Quicksand"/>
                <a:ea typeface="Quicksand"/>
                <a:cs typeface="Quicksand"/>
                <a:sym typeface="Quicksand"/>
              </a:defRPr>
            </a:lvl8pPr>
            <a:lvl9pPr marL="5486400" marR="0" lvl="8" indent="-406400" algn="ctr" rtl="0">
              <a:lnSpc>
                <a:spcPct val="100000"/>
              </a:lnSpc>
              <a:spcBef>
                <a:spcPts val="0"/>
              </a:spcBef>
              <a:spcAft>
                <a:spcPts val="0"/>
              </a:spcAft>
              <a:buClr>
                <a:schemeClr val="dk1"/>
              </a:buClr>
              <a:buSzPts val="1200"/>
              <a:buFont typeface="Quicksand"/>
              <a:buNone/>
              <a:defRPr sz="1600" b="0" i="0" u="none" strike="noStrike" cap="none">
                <a:solidFill>
                  <a:schemeClr val="dk1"/>
                </a:solidFill>
                <a:latin typeface="Quicksand"/>
                <a:ea typeface="Quicksand"/>
                <a:cs typeface="Quicksand"/>
                <a:sym typeface="Quicksand"/>
              </a:defRPr>
            </a:lvl9pPr>
          </a:lstStyle>
          <a:p>
            <a:pPr marL="0" lvl="0" indent="0" algn="l" rtl="0">
              <a:spcBef>
                <a:spcPts val="0"/>
              </a:spcBef>
              <a:spcAft>
                <a:spcPts val="0"/>
              </a:spcAft>
              <a:buNone/>
            </a:pPr>
            <a:r>
              <a:rPr lang="en-US" altLang="en-GB"/>
              <a:t>HP-100</a:t>
            </a:r>
          </a:p>
        </p:txBody>
      </p:sp>
      <p:sp>
        <p:nvSpPr>
          <p:cNvPr id="2" name="Google Shape;213;p36"/>
          <p:cNvSpPr txBox="1"/>
          <p:nvPr/>
        </p:nvSpPr>
        <p:spPr>
          <a:xfrm flipH="1">
            <a:off x="8502650" y="5293995"/>
            <a:ext cx="1062355" cy="689610"/>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609600" marR="0" lvl="0" indent="-457200" algn="l" rtl="0">
              <a:lnSpc>
                <a:spcPct val="100000"/>
              </a:lnSpc>
              <a:spcBef>
                <a:spcPts val="0"/>
              </a:spcBef>
              <a:spcAft>
                <a:spcPts val="0"/>
              </a:spcAft>
              <a:buClr>
                <a:schemeClr val="dk1"/>
              </a:buClr>
              <a:buSzPts val="1200"/>
              <a:buFont typeface="Quicksand"/>
              <a:buNone/>
              <a:defRPr sz="1865" b="0" i="0" u="none" strike="noStrike" cap="none">
                <a:solidFill>
                  <a:schemeClr val="dk2"/>
                </a:solidFill>
                <a:latin typeface="Quicksand"/>
                <a:ea typeface="Quicksand"/>
                <a:cs typeface="Quicksand"/>
                <a:sym typeface="Quicksand"/>
              </a:defRPr>
            </a:lvl1pPr>
            <a:lvl2pPr marL="1219200" marR="0" lvl="1" indent="-423545" algn="ctr" rtl="0">
              <a:lnSpc>
                <a:spcPct val="100000"/>
              </a:lnSpc>
              <a:spcBef>
                <a:spcPts val="0"/>
              </a:spcBef>
              <a:spcAft>
                <a:spcPts val="0"/>
              </a:spcAft>
              <a:buClr>
                <a:schemeClr val="dk1"/>
              </a:buClr>
              <a:buSzPts val="1200"/>
              <a:buFont typeface="Quicksand"/>
              <a:buNone/>
              <a:defRPr sz="1600" b="0" i="0" u="none" strike="noStrike" cap="none">
                <a:solidFill>
                  <a:schemeClr val="dk1"/>
                </a:solidFill>
                <a:latin typeface="Quicksand"/>
                <a:ea typeface="Quicksand"/>
                <a:cs typeface="Quicksand"/>
                <a:sym typeface="Quicksand"/>
              </a:defRPr>
            </a:lvl2pPr>
            <a:lvl3pPr marL="1828800" marR="0" lvl="2" indent="-406400" algn="ctr" rtl="0">
              <a:lnSpc>
                <a:spcPct val="100000"/>
              </a:lnSpc>
              <a:spcBef>
                <a:spcPts val="0"/>
              </a:spcBef>
              <a:spcAft>
                <a:spcPts val="0"/>
              </a:spcAft>
              <a:buClr>
                <a:schemeClr val="dk1"/>
              </a:buClr>
              <a:buSzPts val="1200"/>
              <a:buFont typeface="Quicksand"/>
              <a:buNone/>
              <a:defRPr sz="1600" b="0" i="0" u="none" strike="noStrike" cap="none">
                <a:solidFill>
                  <a:schemeClr val="dk1"/>
                </a:solidFill>
                <a:latin typeface="Quicksand"/>
                <a:ea typeface="Quicksand"/>
                <a:cs typeface="Quicksand"/>
                <a:sym typeface="Quicksand"/>
              </a:defRPr>
            </a:lvl3pPr>
            <a:lvl4pPr marL="2438400" marR="0" lvl="3" indent="-406400" algn="ctr" rtl="0">
              <a:lnSpc>
                <a:spcPct val="100000"/>
              </a:lnSpc>
              <a:spcBef>
                <a:spcPts val="0"/>
              </a:spcBef>
              <a:spcAft>
                <a:spcPts val="0"/>
              </a:spcAft>
              <a:buClr>
                <a:schemeClr val="dk1"/>
              </a:buClr>
              <a:buSzPts val="1200"/>
              <a:buFont typeface="Quicksand"/>
              <a:buNone/>
              <a:defRPr sz="1600" b="0" i="0" u="none" strike="noStrike" cap="none">
                <a:solidFill>
                  <a:schemeClr val="dk1"/>
                </a:solidFill>
                <a:latin typeface="Quicksand"/>
                <a:ea typeface="Quicksand"/>
                <a:cs typeface="Quicksand"/>
                <a:sym typeface="Quicksand"/>
              </a:defRPr>
            </a:lvl4pPr>
            <a:lvl5pPr marL="3048000" marR="0" lvl="4" indent="-406400" algn="ctr" rtl="0">
              <a:lnSpc>
                <a:spcPct val="100000"/>
              </a:lnSpc>
              <a:spcBef>
                <a:spcPts val="0"/>
              </a:spcBef>
              <a:spcAft>
                <a:spcPts val="0"/>
              </a:spcAft>
              <a:buClr>
                <a:schemeClr val="dk1"/>
              </a:buClr>
              <a:buSzPts val="1200"/>
              <a:buFont typeface="Quicksand"/>
              <a:buNone/>
              <a:defRPr sz="1600" b="0" i="0" u="none" strike="noStrike" cap="none">
                <a:solidFill>
                  <a:schemeClr val="dk1"/>
                </a:solidFill>
                <a:latin typeface="Quicksand"/>
                <a:ea typeface="Quicksand"/>
                <a:cs typeface="Quicksand"/>
                <a:sym typeface="Quicksand"/>
              </a:defRPr>
            </a:lvl5pPr>
            <a:lvl6pPr marL="3657600" marR="0" lvl="5" indent="-406400" algn="ctr" rtl="0">
              <a:lnSpc>
                <a:spcPct val="100000"/>
              </a:lnSpc>
              <a:spcBef>
                <a:spcPts val="0"/>
              </a:spcBef>
              <a:spcAft>
                <a:spcPts val="0"/>
              </a:spcAft>
              <a:buClr>
                <a:schemeClr val="dk1"/>
              </a:buClr>
              <a:buSzPts val="1200"/>
              <a:buFont typeface="Quicksand"/>
              <a:buNone/>
              <a:defRPr sz="1600" b="0" i="0" u="none" strike="noStrike" cap="none">
                <a:solidFill>
                  <a:schemeClr val="dk1"/>
                </a:solidFill>
                <a:latin typeface="Quicksand"/>
                <a:ea typeface="Quicksand"/>
                <a:cs typeface="Quicksand"/>
                <a:sym typeface="Quicksand"/>
              </a:defRPr>
            </a:lvl6pPr>
            <a:lvl7pPr marL="4267200" marR="0" lvl="6" indent="-406400" algn="ctr" rtl="0">
              <a:lnSpc>
                <a:spcPct val="100000"/>
              </a:lnSpc>
              <a:spcBef>
                <a:spcPts val="0"/>
              </a:spcBef>
              <a:spcAft>
                <a:spcPts val="0"/>
              </a:spcAft>
              <a:buClr>
                <a:schemeClr val="dk1"/>
              </a:buClr>
              <a:buSzPts val="1200"/>
              <a:buFont typeface="Quicksand"/>
              <a:buNone/>
              <a:defRPr sz="1600" b="0" i="0" u="none" strike="noStrike" cap="none">
                <a:solidFill>
                  <a:schemeClr val="dk1"/>
                </a:solidFill>
                <a:latin typeface="Quicksand"/>
                <a:ea typeface="Quicksand"/>
                <a:cs typeface="Quicksand"/>
                <a:sym typeface="Quicksand"/>
              </a:defRPr>
            </a:lvl7pPr>
            <a:lvl8pPr marL="4876800" marR="0" lvl="7" indent="-406400" algn="ctr" rtl="0">
              <a:lnSpc>
                <a:spcPct val="100000"/>
              </a:lnSpc>
              <a:spcBef>
                <a:spcPts val="0"/>
              </a:spcBef>
              <a:spcAft>
                <a:spcPts val="0"/>
              </a:spcAft>
              <a:buClr>
                <a:schemeClr val="dk1"/>
              </a:buClr>
              <a:buSzPts val="1200"/>
              <a:buFont typeface="Quicksand"/>
              <a:buNone/>
              <a:defRPr sz="1600" b="0" i="0" u="none" strike="noStrike" cap="none">
                <a:solidFill>
                  <a:schemeClr val="dk1"/>
                </a:solidFill>
                <a:latin typeface="Quicksand"/>
                <a:ea typeface="Quicksand"/>
                <a:cs typeface="Quicksand"/>
                <a:sym typeface="Quicksand"/>
              </a:defRPr>
            </a:lvl8pPr>
            <a:lvl9pPr marL="5486400" marR="0" lvl="8" indent="-406400" algn="ctr" rtl="0">
              <a:lnSpc>
                <a:spcPct val="100000"/>
              </a:lnSpc>
              <a:spcBef>
                <a:spcPts val="0"/>
              </a:spcBef>
              <a:spcAft>
                <a:spcPts val="0"/>
              </a:spcAft>
              <a:buClr>
                <a:schemeClr val="dk1"/>
              </a:buClr>
              <a:buSzPts val="1200"/>
              <a:buFont typeface="Quicksand"/>
              <a:buNone/>
              <a:defRPr sz="1600" b="0" i="0" u="none" strike="noStrike" cap="none">
                <a:solidFill>
                  <a:schemeClr val="dk1"/>
                </a:solidFill>
                <a:latin typeface="Quicksand"/>
                <a:ea typeface="Quicksand"/>
                <a:cs typeface="Quicksand"/>
                <a:sym typeface="Quicksand"/>
              </a:defRPr>
            </a:lvl9pPr>
          </a:lstStyle>
          <a:p>
            <a:pPr marL="0" lvl="0" indent="0" algn="l" rtl="0">
              <a:spcBef>
                <a:spcPts val="0"/>
              </a:spcBef>
              <a:spcAft>
                <a:spcPts val="0"/>
              </a:spcAft>
              <a:buNone/>
            </a:pPr>
            <a:r>
              <a:rPr lang="en-US" altLang="en-GB"/>
              <a:t>HP-40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a:spLocks noGrp="1"/>
          </p:cNvSpPr>
          <p:nvPr>
            <p:ph type="title" idx="6"/>
          </p:nvPr>
        </p:nvSpPr>
        <p:spPr>
          <a:xfrm>
            <a:off x="960000" y="478177"/>
            <a:ext cx="9378000" cy="845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ltLang="en-GB"/>
              <a:t>CONTENTS</a:t>
            </a:r>
          </a:p>
        </p:txBody>
      </p:sp>
      <p:sp>
        <p:nvSpPr>
          <p:cNvPr id="236" name="Google Shape;236;p38"/>
          <p:cNvSpPr txBox="1">
            <a:spLocks noGrp="1"/>
          </p:cNvSpPr>
          <p:nvPr>
            <p:ph type="ctrTitle" idx="2"/>
          </p:nvPr>
        </p:nvSpPr>
        <p:spPr>
          <a:xfrm flipH="1">
            <a:off x="8698865" y="3760470"/>
            <a:ext cx="3201035" cy="770255"/>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altLang="en-GB"/>
              <a:t>ADVANTAGE</a:t>
            </a:r>
          </a:p>
        </p:txBody>
      </p:sp>
      <p:sp>
        <p:nvSpPr>
          <p:cNvPr id="237" name="Google Shape;237;p38"/>
          <p:cNvSpPr txBox="1">
            <a:spLocks noGrp="1"/>
          </p:cNvSpPr>
          <p:nvPr>
            <p:ph type="subTitle" idx="3"/>
          </p:nvPr>
        </p:nvSpPr>
        <p:spPr>
          <a:xfrm flipH="1">
            <a:off x="8698865" y="4558665"/>
            <a:ext cx="3134360" cy="116713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ltLang="zh-CN" sz="1860">
                <a:sym typeface="+mn-ea"/>
              </a:rPr>
              <a:t>What We Have?/ Benefits</a:t>
            </a:r>
          </a:p>
        </p:txBody>
      </p:sp>
      <p:sp>
        <p:nvSpPr>
          <p:cNvPr id="238" name="Google Shape;238;p38"/>
          <p:cNvSpPr txBox="1">
            <a:spLocks noGrp="1"/>
          </p:cNvSpPr>
          <p:nvPr>
            <p:ph type="ctrTitle"/>
          </p:nvPr>
        </p:nvSpPr>
        <p:spPr>
          <a:xfrm flipH="1">
            <a:off x="873760" y="3760470"/>
            <a:ext cx="2690495" cy="770255"/>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altLang="en-GB"/>
              <a:t>OVERVIEW</a:t>
            </a:r>
          </a:p>
        </p:txBody>
      </p:sp>
      <p:sp>
        <p:nvSpPr>
          <p:cNvPr id="239" name="Google Shape;239;p38"/>
          <p:cNvSpPr txBox="1">
            <a:spLocks noGrp="1"/>
          </p:cNvSpPr>
          <p:nvPr>
            <p:ph type="subTitle" idx="1"/>
          </p:nvPr>
        </p:nvSpPr>
        <p:spPr>
          <a:xfrm flipH="1">
            <a:off x="873760" y="4558665"/>
            <a:ext cx="2934335" cy="116713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ltLang="en-GB"/>
              <a:t>History/ Introduction</a:t>
            </a:r>
          </a:p>
        </p:txBody>
      </p:sp>
      <p:sp>
        <p:nvSpPr>
          <p:cNvPr id="240" name="Google Shape;240;p38"/>
          <p:cNvSpPr txBox="1">
            <a:spLocks noGrp="1"/>
          </p:cNvSpPr>
          <p:nvPr>
            <p:ph type="ctrTitle" idx="4"/>
          </p:nvPr>
        </p:nvSpPr>
        <p:spPr>
          <a:xfrm flipH="1">
            <a:off x="4690110" y="3760470"/>
            <a:ext cx="2811780" cy="770255"/>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altLang="en-GB"/>
              <a:t>PRODUCTS</a:t>
            </a:r>
          </a:p>
        </p:txBody>
      </p:sp>
      <p:sp>
        <p:nvSpPr>
          <p:cNvPr id="241" name="Google Shape;241;p38"/>
          <p:cNvSpPr txBox="1">
            <a:spLocks noGrp="1"/>
          </p:cNvSpPr>
          <p:nvPr>
            <p:ph type="subTitle" idx="5"/>
          </p:nvPr>
        </p:nvSpPr>
        <p:spPr>
          <a:xfrm flipH="1">
            <a:off x="4690110" y="4558665"/>
            <a:ext cx="3510280" cy="116713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a:t>Microwave Digestion/ Extraction/Synthesis System</a:t>
            </a:r>
          </a:p>
        </p:txBody>
      </p:sp>
      <p:sp>
        <p:nvSpPr>
          <p:cNvPr id="242" name="Google Shape;242;p38"/>
          <p:cNvSpPr txBox="1">
            <a:spLocks noGrp="1"/>
          </p:cNvSpPr>
          <p:nvPr>
            <p:ph type="ctrTitle"/>
          </p:nvPr>
        </p:nvSpPr>
        <p:spPr>
          <a:xfrm flipH="1">
            <a:off x="959997" y="2157000"/>
            <a:ext cx="1553600" cy="7704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GB" sz="8000">
                <a:solidFill>
                  <a:schemeClr val="accent2"/>
                </a:solidFill>
              </a:rPr>
              <a:t>01</a:t>
            </a:r>
            <a:endParaRPr sz="8000">
              <a:solidFill>
                <a:schemeClr val="accent2"/>
              </a:solidFill>
            </a:endParaRPr>
          </a:p>
        </p:txBody>
      </p:sp>
      <p:sp>
        <p:nvSpPr>
          <p:cNvPr id="243" name="Google Shape;243;p38"/>
          <p:cNvSpPr txBox="1">
            <a:spLocks noGrp="1"/>
          </p:cNvSpPr>
          <p:nvPr>
            <p:ph type="ctrTitle"/>
          </p:nvPr>
        </p:nvSpPr>
        <p:spPr>
          <a:xfrm flipH="1">
            <a:off x="4797665" y="2157000"/>
            <a:ext cx="1553600" cy="7704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GB" sz="8000">
                <a:solidFill>
                  <a:schemeClr val="accent2"/>
                </a:solidFill>
              </a:rPr>
              <a:t>02</a:t>
            </a:r>
            <a:endParaRPr sz="8000">
              <a:solidFill>
                <a:schemeClr val="accent2"/>
              </a:solidFill>
            </a:endParaRPr>
          </a:p>
        </p:txBody>
      </p:sp>
      <p:sp>
        <p:nvSpPr>
          <p:cNvPr id="244" name="Google Shape;244;p38"/>
          <p:cNvSpPr txBox="1">
            <a:spLocks noGrp="1"/>
          </p:cNvSpPr>
          <p:nvPr>
            <p:ph type="ctrTitle"/>
          </p:nvPr>
        </p:nvSpPr>
        <p:spPr>
          <a:xfrm flipH="1">
            <a:off x="8698815" y="2157000"/>
            <a:ext cx="1553600" cy="7704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GB" sz="8000">
                <a:solidFill>
                  <a:schemeClr val="accent2"/>
                </a:solidFill>
              </a:rPr>
              <a:t>03</a:t>
            </a:r>
            <a:endParaRPr sz="8000">
              <a:solidFill>
                <a:schemeClr val="accent2"/>
              </a:solidFill>
            </a:endParaRPr>
          </a:p>
        </p:txBody>
      </p:sp>
      <p:grpSp>
        <p:nvGrpSpPr>
          <p:cNvPr id="245" name="Google Shape;245;p38"/>
          <p:cNvGrpSpPr/>
          <p:nvPr/>
        </p:nvGrpSpPr>
        <p:grpSpPr>
          <a:xfrm>
            <a:off x="0" y="0"/>
            <a:ext cx="241200" cy="6858007"/>
            <a:chOff x="0" y="0"/>
            <a:chExt cx="180900" cy="5143505"/>
          </a:xfrm>
        </p:grpSpPr>
        <p:grpSp>
          <p:nvGrpSpPr>
            <p:cNvPr id="246" name="Google Shape;246;p38"/>
            <p:cNvGrpSpPr/>
            <p:nvPr/>
          </p:nvGrpSpPr>
          <p:grpSpPr>
            <a:xfrm>
              <a:off x="0" y="0"/>
              <a:ext cx="180900" cy="1257061"/>
              <a:chOff x="0" y="0"/>
              <a:chExt cx="180900" cy="1257061"/>
            </a:xfrm>
          </p:grpSpPr>
          <p:sp>
            <p:nvSpPr>
              <p:cNvPr id="247" name="Google Shape;247;p38"/>
              <p:cNvSpPr/>
              <p:nvPr/>
            </p:nvSpPr>
            <p:spPr>
              <a:xfrm>
                <a:off x="0" y="180754"/>
                <a:ext cx="180900" cy="5433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8"/>
              <p:cNvSpPr/>
              <p:nvPr/>
            </p:nvSpPr>
            <p:spPr>
              <a:xfrm>
                <a:off x="0" y="718988"/>
                <a:ext cx="180900" cy="1809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8"/>
              <p:cNvSpPr/>
              <p:nvPr/>
            </p:nvSpPr>
            <p:spPr>
              <a:xfrm>
                <a:off x="0" y="900049"/>
                <a:ext cx="180900" cy="1809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8"/>
              <p:cNvSpPr/>
              <p:nvPr/>
            </p:nvSpPr>
            <p:spPr>
              <a:xfrm>
                <a:off x="0" y="1076161"/>
                <a:ext cx="180900" cy="1809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38"/>
              <p:cNvSpPr/>
              <p:nvPr/>
            </p:nvSpPr>
            <p:spPr>
              <a:xfrm>
                <a:off x="0" y="0"/>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52" name="Google Shape;252;p38"/>
            <p:cNvSpPr/>
            <p:nvPr/>
          </p:nvSpPr>
          <p:spPr>
            <a:xfrm>
              <a:off x="0" y="4962605"/>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53" name="Google Shape;253;p38"/>
          <p:cNvSpPr/>
          <p:nvPr/>
        </p:nvSpPr>
        <p:spPr>
          <a:xfrm>
            <a:off x="959985" y="3445831"/>
            <a:ext cx="10271839" cy="49800"/>
          </a:xfrm>
          <a:custGeom>
            <a:avLst/>
            <a:gdLst/>
            <a:ahLst/>
            <a:cxnLst/>
            <a:rect l="l" t="t" r="r" b="b"/>
            <a:pathLst>
              <a:path w="122003" h="1029" extrusionOk="0">
                <a:moveTo>
                  <a:pt x="1" y="0"/>
                </a:moveTo>
                <a:lnTo>
                  <a:pt x="1" y="1028"/>
                </a:lnTo>
                <a:lnTo>
                  <a:pt x="122002" y="1028"/>
                </a:lnTo>
                <a:lnTo>
                  <a:pt x="12200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4"/>
          <p:cNvSpPr txBox="1">
            <a:spLocks noGrp="1"/>
          </p:cNvSpPr>
          <p:nvPr>
            <p:ph type="title" idx="15"/>
          </p:nvPr>
        </p:nvSpPr>
        <p:spPr>
          <a:xfrm>
            <a:off x="959985" y="481747"/>
            <a:ext cx="9378000" cy="845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ltLang="en-GB"/>
              <a:t>VESSELS - High pressure vessels</a:t>
            </a:r>
          </a:p>
        </p:txBody>
      </p:sp>
      <p:grpSp>
        <p:nvGrpSpPr>
          <p:cNvPr id="467" name="Google Shape;467;p44"/>
          <p:cNvGrpSpPr/>
          <p:nvPr/>
        </p:nvGrpSpPr>
        <p:grpSpPr>
          <a:xfrm>
            <a:off x="0" y="0"/>
            <a:ext cx="241200" cy="1676081"/>
            <a:chOff x="0" y="0"/>
            <a:chExt cx="180900" cy="1257061"/>
          </a:xfrm>
        </p:grpSpPr>
        <p:sp>
          <p:nvSpPr>
            <p:cNvPr id="468" name="Google Shape;468;p44"/>
            <p:cNvSpPr/>
            <p:nvPr/>
          </p:nvSpPr>
          <p:spPr>
            <a:xfrm>
              <a:off x="0" y="180754"/>
              <a:ext cx="180900" cy="5433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44"/>
            <p:cNvSpPr/>
            <p:nvPr/>
          </p:nvSpPr>
          <p:spPr>
            <a:xfrm>
              <a:off x="0" y="718988"/>
              <a:ext cx="180900" cy="1809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44"/>
            <p:cNvSpPr/>
            <p:nvPr/>
          </p:nvSpPr>
          <p:spPr>
            <a:xfrm>
              <a:off x="0" y="900049"/>
              <a:ext cx="180900" cy="1809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44"/>
            <p:cNvSpPr/>
            <p:nvPr/>
          </p:nvSpPr>
          <p:spPr>
            <a:xfrm>
              <a:off x="0" y="1076161"/>
              <a:ext cx="180900" cy="1809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44"/>
            <p:cNvSpPr/>
            <p:nvPr/>
          </p:nvSpPr>
          <p:spPr>
            <a:xfrm>
              <a:off x="0" y="0"/>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473" name="Google Shape;473;p44"/>
          <p:cNvSpPr/>
          <p:nvPr/>
        </p:nvSpPr>
        <p:spPr>
          <a:xfrm>
            <a:off x="0" y="6616807"/>
            <a:ext cx="241200" cy="241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3" name="图片 12" descr="GP-100"/>
          <p:cNvPicPr>
            <a:picLocks noChangeAspect="1"/>
          </p:cNvPicPr>
          <p:nvPr/>
        </p:nvPicPr>
        <p:blipFill>
          <a:blip r:embed="rId4"/>
          <a:stretch>
            <a:fillRect/>
          </a:stretch>
        </p:blipFill>
        <p:spPr>
          <a:xfrm>
            <a:off x="8935085" y="1200150"/>
            <a:ext cx="1403350" cy="1627505"/>
          </a:xfrm>
          <a:prstGeom prst="rect">
            <a:avLst/>
          </a:prstGeom>
        </p:spPr>
      </p:pic>
      <p:pic>
        <p:nvPicPr>
          <p:cNvPr id="18" name="图片 17" descr="LV-200"/>
          <p:cNvPicPr>
            <a:picLocks noChangeAspect="1"/>
          </p:cNvPicPr>
          <p:nvPr/>
        </p:nvPicPr>
        <p:blipFill>
          <a:blip r:embed="rId5"/>
          <a:stretch>
            <a:fillRect/>
          </a:stretch>
        </p:blipFill>
        <p:spPr>
          <a:xfrm>
            <a:off x="6947535" y="1372235"/>
            <a:ext cx="1681480" cy="1523365"/>
          </a:xfrm>
          <a:prstGeom prst="rect">
            <a:avLst/>
          </a:prstGeom>
        </p:spPr>
      </p:pic>
      <p:pic>
        <p:nvPicPr>
          <p:cNvPr id="14" name="图片 13" descr="JP-100"/>
          <p:cNvPicPr>
            <a:picLocks noChangeAspect="1"/>
          </p:cNvPicPr>
          <p:nvPr/>
        </p:nvPicPr>
        <p:blipFill>
          <a:blip r:embed="rId6"/>
          <a:stretch>
            <a:fillRect/>
          </a:stretch>
        </p:blipFill>
        <p:spPr>
          <a:xfrm>
            <a:off x="5370195" y="1520190"/>
            <a:ext cx="1429385" cy="1307465"/>
          </a:xfrm>
          <a:prstGeom prst="rect">
            <a:avLst/>
          </a:prstGeom>
        </p:spPr>
      </p:pic>
      <p:pic>
        <p:nvPicPr>
          <p:cNvPr id="15" name="图片 14" descr="MP-100"/>
          <p:cNvPicPr>
            <a:picLocks noChangeAspect="1"/>
          </p:cNvPicPr>
          <p:nvPr/>
        </p:nvPicPr>
        <p:blipFill>
          <a:blip r:embed="rId7"/>
          <a:stretch>
            <a:fillRect/>
          </a:stretch>
        </p:blipFill>
        <p:spPr>
          <a:xfrm>
            <a:off x="3571875" y="1486535"/>
            <a:ext cx="1380490" cy="1375410"/>
          </a:xfrm>
          <a:prstGeom prst="rect">
            <a:avLst/>
          </a:prstGeom>
        </p:spPr>
      </p:pic>
      <p:pic>
        <p:nvPicPr>
          <p:cNvPr id="16" name="图片 15" descr="TANK-vessel1"/>
          <p:cNvPicPr>
            <a:picLocks noChangeAspect="1"/>
          </p:cNvPicPr>
          <p:nvPr/>
        </p:nvPicPr>
        <p:blipFill>
          <a:blip r:embed="rId8"/>
          <a:stretch>
            <a:fillRect/>
          </a:stretch>
        </p:blipFill>
        <p:spPr>
          <a:xfrm>
            <a:off x="1713865" y="1479550"/>
            <a:ext cx="1451610" cy="1390015"/>
          </a:xfrm>
          <a:prstGeom prst="rect">
            <a:avLst/>
          </a:prstGeom>
        </p:spPr>
      </p:pic>
      <p:graphicFrame>
        <p:nvGraphicFramePr>
          <p:cNvPr id="17" name="表格 16"/>
          <p:cNvGraphicFramePr/>
          <p:nvPr>
            <p:custDataLst>
              <p:tags r:id="rId1"/>
            </p:custDataLst>
          </p:nvPr>
        </p:nvGraphicFramePr>
        <p:xfrm>
          <a:off x="1635125" y="3117850"/>
          <a:ext cx="8921750" cy="1838960"/>
        </p:xfrm>
        <a:graphic>
          <a:graphicData uri="http://schemas.openxmlformats.org/drawingml/2006/table">
            <a:tbl>
              <a:tblPr firstRow="1" bandRow="1">
                <a:tableStyleId>{5C22544A-7EE6-4342-B048-85BDC9FD1C3A}</a:tableStyleId>
              </a:tblPr>
              <a:tblGrid>
                <a:gridCol w="1784350">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tblGrid>
              <a:tr h="459740">
                <a:tc>
                  <a:txBody>
                    <a:bodyPr/>
                    <a:lstStyle/>
                    <a:p>
                      <a:pPr algn="ctr">
                        <a:buNone/>
                      </a:pPr>
                      <a:r>
                        <a:rPr lang="en-US" altLang="zh-CN">
                          <a:latin typeface="Montserrat SemiBold" panose="00000500000000000000" charset="0"/>
                          <a:cs typeface="Montserrat SemiBold" panose="00000500000000000000" charset="0"/>
                        </a:rPr>
                        <a:t>TK-100</a:t>
                      </a:r>
                    </a:p>
                  </a:txBody>
                  <a:tcPr/>
                </a:tc>
                <a:tc>
                  <a:txBody>
                    <a:bodyPr/>
                    <a:lstStyle/>
                    <a:p>
                      <a:pPr algn="ctr">
                        <a:buNone/>
                      </a:pPr>
                      <a:r>
                        <a:rPr lang="en-US" altLang="zh-CN">
                          <a:latin typeface="Montserrat SemiBold" panose="00000500000000000000" charset="0"/>
                          <a:cs typeface="Montserrat SemiBold" panose="00000500000000000000" charset="0"/>
                        </a:rPr>
                        <a:t>MP-100</a:t>
                      </a:r>
                    </a:p>
                  </a:txBody>
                  <a:tcPr/>
                </a:tc>
                <a:tc>
                  <a:txBody>
                    <a:bodyPr/>
                    <a:lstStyle/>
                    <a:p>
                      <a:pPr algn="ctr">
                        <a:buNone/>
                      </a:pPr>
                      <a:r>
                        <a:rPr lang="en-US" altLang="zh-CN">
                          <a:latin typeface="Montserrat SemiBold" panose="00000500000000000000" charset="0"/>
                          <a:cs typeface="Montserrat SemiBold" panose="00000500000000000000" charset="0"/>
                        </a:rPr>
                        <a:t>JP-100</a:t>
                      </a:r>
                    </a:p>
                  </a:txBody>
                  <a:tcPr/>
                </a:tc>
                <a:tc>
                  <a:txBody>
                    <a:bodyPr/>
                    <a:lstStyle/>
                    <a:p>
                      <a:pPr algn="ctr">
                        <a:buNone/>
                      </a:pPr>
                      <a:r>
                        <a:rPr lang="en-US" altLang="zh-CN">
                          <a:latin typeface="Montserrat SemiBold" panose="00000500000000000000" charset="0"/>
                          <a:cs typeface="Montserrat SemiBold" panose="00000500000000000000" charset="0"/>
                        </a:rPr>
                        <a:t>XXP-100</a:t>
                      </a:r>
                    </a:p>
                  </a:txBody>
                  <a:tcPr/>
                </a:tc>
                <a:tc>
                  <a:txBody>
                    <a:bodyPr/>
                    <a:lstStyle/>
                    <a:p>
                      <a:pPr algn="ctr">
                        <a:buNone/>
                      </a:pPr>
                      <a:r>
                        <a:rPr lang="en-US" altLang="zh-CN">
                          <a:latin typeface="Montserrat SemiBold" panose="00000500000000000000" charset="0"/>
                          <a:cs typeface="Montserrat SemiBold" panose="00000500000000000000" charset="0"/>
                        </a:rPr>
                        <a:t>GP-100</a:t>
                      </a:r>
                    </a:p>
                  </a:txBody>
                  <a:tcPr/>
                </a:tc>
                <a:extLst>
                  <a:ext uri="{0D108BD9-81ED-4DB2-BD59-A6C34878D82A}">
                    <a16:rowId xmlns:a16="http://schemas.microsoft.com/office/drawing/2014/main" val="10000"/>
                  </a:ext>
                </a:extLst>
              </a:tr>
              <a:tr h="459740">
                <a:tc>
                  <a:txBody>
                    <a:bodyPr/>
                    <a:lstStyle/>
                    <a:p>
                      <a:pPr algn="ctr">
                        <a:buNone/>
                      </a:pPr>
                      <a:r>
                        <a:rPr lang="en-US" altLang="zh-CN" sz="1600">
                          <a:latin typeface="Montserrat SemiBold" panose="00000500000000000000" charset="0"/>
                          <a:cs typeface="Montserrat SemiBold" panose="00000500000000000000" charset="0"/>
                        </a:rPr>
                        <a:t>12 vessels</a:t>
                      </a:r>
                    </a:p>
                  </a:txBody>
                  <a:tcPr anchor="ctr"/>
                </a:tc>
                <a:tc>
                  <a:txBody>
                    <a:bodyPr/>
                    <a:lstStyle/>
                    <a:p>
                      <a:pPr algn="ctr">
                        <a:buNone/>
                      </a:pPr>
                      <a:r>
                        <a:rPr lang="en-US" altLang="zh-CN" sz="1600">
                          <a:latin typeface="Montserrat SemiBold" panose="00000500000000000000" charset="0"/>
                          <a:cs typeface="Montserrat SemiBold" panose="00000500000000000000" charset="0"/>
                        </a:rPr>
                        <a:t>8 vessels</a:t>
                      </a:r>
                    </a:p>
                  </a:txBody>
                  <a:tcPr anchor="ctr"/>
                </a:tc>
                <a:tc>
                  <a:txBody>
                    <a:bodyPr/>
                    <a:lstStyle/>
                    <a:p>
                      <a:pPr algn="ctr">
                        <a:buNone/>
                      </a:pPr>
                      <a:r>
                        <a:rPr lang="en-US" altLang="zh-CN" sz="1600">
                          <a:latin typeface="Montserrat SemiBold" panose="00000500000000000000" charset="0"/>
                          <a:cs typeface="Montserrat SemiBold" panose="00000500000000000000" charset="0"/>
                        </a:rPr>
                        <a:t>10/12 vessels</a:t>
                      </a:r>
                    </a:p>
                  </a:txBody>
                  <a:tcPr anchor="ctr"/>
                </a:tc>
                <a:tc>
                  <a:txBody>
                    <a:bodyPr/>
                    <a:lstStyle/>
                    <a:p>
                      <a:pPr algn="ctr">
                        <a:buNone/>
                      </a:pPr>
                      <a:r>
                        <a:rPr lang="en-US" altLang="zh-CN" sz="1600">
                          <a:latin typeface="Montserrat SemiBold" panose="00000500000000000000" charset="0"/>
                          <a:cs typeface="Montserrat SemiBold" panose="00000500000000000000" charset="0"/>
                        </a:rPr>
                        <a:t>18 vessels</a:t>
                      </a:r>
                    </a:p>
                  </a:txBody>
                  <a:tcPr anchor="ctr"/>
                </a:tc>
                <a:tc>
                  <a:txBody>
                    <a:bodyPr/>
                    <a:lstStyle/>
                    <a:p>
                      <a:pPr algn="ctr">
                        <a:buNone/>
                      </a:pPr>
                      <a:r>
                        <a:rPr lang="en-US" altLang="zh-CN" sz="1600">
                          <a:latin typeface="Montserrat SemiBold" panose="00000500000000000000" charset="0"/>
                          <a:cs typeface="Montserrat SemiBold" panose="00000500000000000000" charset="0"/>
                        </a:rPr>
                        <a:t>16 vessels</a:t>
                      </a:r>
                    </a:p>
                  </a:txBody>
                  <a:tcPr anchor="ctr"/>
                </a:tc>
                <a:extLst>
                  <a:ext uri="{0D108BD9-81ED-4DB2-BD59-A6C34878D82A}">
                    <a16:rowId xmlns:a16="http://schemas.microsoft.com/office/drawing/2014/main" val="10001"/>
                  </a:ext>
                </a:extLst>
              </a:tr>
              <a:tr h="459740">
                <a:tc>
                  <a:txBody>
                    <a:bodyPr/>
                    <a:lstStyle/>
                    <a:p>
                      <a:pPr algn="ctr">
                        <a:buNone/>
                      </a:pPr>
                      <a:r>
                        <a:rPr lang="en-US" altLang="zh-CN" sz="1600">
                          <a:latin typeface="Montserrat SemiBold" panose="00000500000000000000" charset="0"/>
                          <a:cs typeface="Montserrat SemiBold" panose="00000500000000000000" charset="0"/>
                        </a:rPr>
                        <a:t>15Mpa</a:t>
                      </a:r>
                    </a:p>
                  </a:txBody>
                  <a:tcPr anchor="ctr"/>
                </a:tc>
                <a:tc>
                  <a:txBody>
                    <a:bodyPr/>
                    <a:lstStyle/>
                    <a:p>
                      <a:pPr algn="ctr">
                        <a:buNone/>
                      </a:pPr>
                      <a:r>
                        <a:rPr lang="en-US" altLang="zh-CN" sz="1600">
                          <a:latin typeface="Montserrat SemiBold" panose="00000500000000000000" charset="0"/>
                          <a:cs typeface="Montserrat SemiBold" panose="00000500000000000000" charset="0"/>
                        </a:rPr>
                        <a:t>15Mpa</a:t>
                      </a:r>
                    </a:p>
                  </a:txBody>
                  <a:tcPr anchor="ctr"/>
                </a:tc>
                <a:tc>
                  <a:txBody>
                    <a:bodyPr/>
                    <a:lstStyle/>
                    <a:p>
                      <a:pPr algn="ctr">
                        <a:buNone/>
                      </a:pPr>
                      <a:r>
                        <a:rPr lang="en-US" altLang="zh-CN" sz="1600">
                          <a:latin typeface="Montserrat SemiBold" panose="00000500000000000000" charset="0"/>
                          <a:cs typeface="Montserrat SemiBold" panose="00000500000000000000" charset="0"/>
                        </a:rPr>
                        <a:t>15Mpa</a:t>
                      </a:r>
                    </a:p>
                  </a:txBody>
                  <a:tcPr anchor="ctr"/>
                </a:tc>
                <a:tc>
                  <a:txBody>
                    <a:bodyPr/>
                    <a:lstStyle/>
                    <a:p>
                      <a:pPr algn="ctr">
                        <a:buNone/>
                      </a:pPr>
                      <a:r>
                        <a:rPr lang="en-US" altLang="zh-CN" sz="1600">
                          <a:latin typeface="Montserrat SemiBold" panose="00000500000000000000" charset="0"/>
                          <a:cs typeface="Montserrat SemiBold" panose="00000500000000000000" charset="0"/>
                        </a:rPr>
                        <a:t>18Mpa</a:t>
                      </a:r>
                    </a:p>
                  </a:txBody>
                  <a:tcPr anchor="ctr"/>
                </a:tc>
                <a:tc>
                  <a:txBody>
                    <a:bodyPr/>
                    <a:lstStyle/>
                    <a:p>
                      <a:pPr algn="ctr">
                        <a:buNone/>
                      </a:pPr>
                      <a:r>
                        <a:rPr lang="en-US" altLang="zh-CN" sz="1600">
                          <a:latin typeface="Montserrat SemiBold" panose="00000500000000000000" charset="0"/>
                          <a:cs typeface="Montserrat SemiBold" panose="00000500000000000000" charset="0"/>
                        </a:rPr>
                        <a:t>16Mpa</a:t>
                      </a:r>
                    </a:p>
                  </a:txBody>
                  <a:tcPr anchor="ctr"/>
                </a:tc>
                <a:extLst>
                  <a:ext uri="{0D108BD9-81ED-4DB2-BD59-A6C34878D82A}">
                    <a16:rowId xmlns:a16="http://schemas.microsoft.com/office/drawing/2014/main" val="10002"/>
                  </a:ext>
                </a:extLst>
              </a:tr>
              <a:tr h="459740">
                <a:tc>
                  <a:txBody>
                    <a:bodyPr/>
                    <a:lstStyle/>
                    <a:p>
                      <a:pPr algn="ctr">
                        <a:buNone/>
                      </a:pPr>
                      <a:r>
                        <a:rPr lang="en-US" altLang="zh-CN" sz="1600">
                          <a:latin typeface="Montserrat SemiBold" panose="00000500000000000000" charset="0"/>
                          <a:cs typeface="Montserrat SemiBold" panose="00000500000000000000" charset="0"/>
                        </a:rPr>
                        <a:t>100mL</a:t>
                      </a:r>
                    </a:p>
                  </a:txBody>
                  <a:tcPr anchor="ctr"/>
                </a:tc>
                <a:tc>
                  <a:txBody>
                    <a:bodyPr/>
                    <a:lstStyle/>
                    <a:p>
                      <a:pPr algn="ctr">
                        <a:buNone/>
                      </a:pPr>
                      <a:r>
                        <a:rPr lang="en-US" altLang="zh-CN" sz="1600">
                          <a:latin typeface="Montserrat SemiBold" panose="00000500000000000000" charset="0"/>
                          <a:cs typeface="Montserrat SemiBold" panose="00000500000000000000" charset="0"/>
                        </a:rPr>
                        <a:t>100mL</a:t>
                      </a:r>
                    </a:p>
                  </a:txBody>
                  <a:tcPr anchor="ctr"/>
                </a:tc>
                <a:tc>
                  <a:txBody>
                    <a:bodyPr/>
                    <a:lstStyle/>
                    <a:p>
                      <a:pPr algn="ctr">
                        <a:buNone/>
                      </a:pPr>
                      <a:r>
                        <a:rPr lang="en-US" altLang="zh-CN" sz="1600">
                          <a:latin typeface="Montserrat SemiBold" panose="00000500000000000000" charset="0"/>
                          <a:cs typeface="Montserrat SemiBold" panose="00000500000000000000" charset="0"/>
                        </a:rPr>
                        <a:t>100mL</a:t>
                      </a:r>
                    </a:p>
                  </a:txBody>
                  <a:tcPr anchor="ctr"/>
                </a:tc>
                <a:tc>
                  <a:txBody>
                    <a:bodyPr/>
                    <a:lstStyle/>
                    <a:p>
                      <a:pPr algn="ctr">
                        <a:buNone/>
                      </a:pPr>
                      <a:r>
                        <a:rPr lang="en-US" altLang="zh-CN" sz="1600">
                          <a:latin typeface="Montserrat SemiBold" panose="00000500000000000000" charset="0"/>
                          <a:cs typeface="Montserrat SemiBold" panose="00000500000000000000" charset="0"/>
                        </a:rPr>
                        <a:t>100mL</a:t>
                      </a:r>
                    </a:p>
                  </a:txBody>
                  <a:tcPr anchor="ctr"/>
                </a:tc>
                <a:tc>
                  <a:txBody>
                    <a:bodyPr/>
                    <a:lstStyle/>
                    <a:p>
                      <a:pPr algn="ctr">
                        <a:buNone/>
                      </a:pPr>
                      <a:r>
                        <a:rPr lang="en-US" altLang="zh-CN" sz="1600">
                          <a:latin typeface="Montserrat SemiBold" panose="00000500000000000000" charset="0"/>
                          <a:cs typeface="Montserrat SemiBold" panose="00000500000000000000" charset="0"/>
                        </a:rPr>
                        <a:t>100mL</a:t>
                      </a:r>
                    </a:p>
                  </a:txBody>
                  <a:tcPr anchor="ctr"/>
                </a:tc>
                <a:extLst>
                  <a:ext uri="{0D108BD9-81ED-4DB2-BD59-A6C34878D82A}">
                    <a16:rowId xmlns:a16="http://schemas.microsoft.com/office/drawing/2014/main" val="10003"/>
                  </a:ext>
                </a:extLst>
              </a:tr>
            </a:tbl>
          </a:graphicData>
        </a:graphic>
      </p:graphicFrame>
      <p:sp>
        <p:nvSpPr>
          <p:cNvPr id="213" name="Google Shape;213;p36"/>
          <p:cNvSpPr txBox="1">
            <a:spLocks noGrp="1"/>
          </p:cNvSpPr>
          <p:nvPr>
            <p:ph type="subTitle" idx="1"/>
          </p:nvPr>
        </p:nvSpPr>
        <p:spPr>
          <a:xfrm flipH="1">
            <a:off x="1437640" y="5079365"/>
            <a:ext cx="9316720" cy="1371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a:t>Food and drug (milk and dairy products, health food), cosmetics, agricultural and sideline products, aquatic products, biological tissues, various types of feed, energy and petrochemical, geology and mineral resources, environmental resources (air, water, soil), metals, alloys, ceramics, RoHS, medicine, domestic wastes.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42"/>
        <p:cNvGrpSpPr/>
        <p:nvPr/>
      </p:nvGrpSpPr>
      <p:grpSpPr>
        <a:xfrm>
          <a:off x="0" y="0"/>
          <a:ext cx="0" cy="0"/>
          <a:chOff x="0" y="0"/>
          <a:chExt cx="0" cy="0"/>
        </a:xfrm>
      </p:grpSpPr>
      <p:sp>
        <p:nvSpPr>
          <p:cNvPr id="345" name="Google Shape;345;p24"/>
          <p:cNvSpPr/>
          <p:nvPr/>
        </p:nvSpPr>
        <p:spPr>
          <a:xfrm>
            <a:off x="7451639" y="2222029"/>
            <a:ext cx="130767" cy="205005"/>
          </a:xfrm>
          <a:custGeom>
            <a:avLst/>
            <a:gdLst/>
            <a:ahLst/>
            <a:cxnLst/>
            <a:rect l="l" t="t" r="r" b="b"/>
            <a:pathLst>
              <a:path w="2230" h="3496" extrusionOk="0">
                <a:moveTo>
                  <a:pt x="1557" y="0"/>
                </a:moveTo>
                <a:cubicBezTo>
                  <a:pt x="1448" y="0"/>
                  <a:pt x="1331" y="32"/>
                  <a:pt x="1205" y="93"/>
                </a:cubicBezTo>
                <a:cubicBezTo>
                  <a:pt x="594" y="403"/>
                  <a:pt x="55" y="1393"/>
                  <a:pt x="5" y="2308"/>
                </a:cubicBezTo>
                <a:cubicBezTo>
                  <a:pt x="0" y="2355"/>
                  <a:pt x="0" y="2400"/>
                  <a:pt x="0" y="2448"/>
                </a:cubicBezTo>
                <a:cubicBezTo>
                  <a:pt x="0" y="3097"/>
                  <a:pt x="271" y="3496"/>
                  <a:pt x="670" y="3496"/>
                </a:cubicBezTo>
                <a:cubicBezTo>
                  <a:pt x="779" y="3496"/>
                  <a:pt x="898" y="3465"/>
                  <a:pt x="1021" y="3404"/>
                </a:cubicBezTo>
                <a:cubicBezTo>
                  <a:pt x="1635" y="3093"/>
                  <a:pt x="2171" y="2103"/>
                  <a:pt x="2223" y="1188"/>
                </a:cubicBezTo>
                <a:cubicBezTo>
                  <a:pt x="2226" y="1141"/>
                  <a:pt x="2229" y="1096"/>
                  <a:pt x="2229" y="1049"/>
                </a:cubicBezTo>
                <a:cubicBezTo>
                  <a:pt x="2229" y="926"/>
                  <a:pt x="2219" y="806"/>
                  <a:pt x="2199" y="701"/>
                </a:cubicBezTo>
                <a:cubicBezTo>
                  <a:pt x="2120" y="271"/>
                  <a:pt x="1888" y="11"/>
                  <a:pt x="15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 name="Google Shape;343;p24"/>
          <p:cNvSpPr txBox="1">
            <a:spLocks noGrp="1"/>
          </p:cNvSpPr>
          <p:nvPr>
            <p:ph type="subTitle" idx="1"/>
          </p:nvPr>
        </p:nvSpPr>
        <p:spPr>
          <a:xfrm flipH="1">
            <a:off x="1330960" y="3554730"/>
            <a:ext cx="6649085" cy="268351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a:latin typeface="Montserrat SemiBold" panose="00000500000000000000" charset="0"/>
                <a:cs typeface="Montserrat SemiBold" panose="00000500000000000000" charset="0"/>
              </a:rPr>
              <a:t>Integrate</a:t>
            </a:r>
            <a:r>
              <a:rPr lang="en-US">
                <a:latin typeface="Montserrat SemiBold" panose="00000500000000000000" charset="0"/>
                <a:cs typeface="Montserrat SemiBold" panose="00000500000000000000" charset="0"/>
              </a:rPr>
              <a:t>d with </a:t>
            </a:r>
            <a:r>
              <a:rPr>
                <a:latin typeface="Montserrat SemiBold" panose="00000500000000000000" charset="0"/>
                <a:cs typeface="Montserrat SemiBold" panose="00000500000000000000" charset="0"/>
              </a:rPr>
              <a:t>open and pressurized reaction</a:t>
            </a:r>
          </a:p>
          <a:p>
            <a:pPr marL="0" lvl="0" indent="0" algn="l" rtl="0">
              <a:spcBef>
                <a:spcPts val="0"/>
              </a:spcBef>
              <a:spcAft>
                <a:spcPts val="0"/>
              </a:spcAft>
              <a:buClr>
                <a:schemeClr val="dk1"/>
              </a:buClr>
              <a:buSzPts val="1100"/>
              <a:buFont typeface="Arial" panose="020B0604020202020204"/>
              <a:buNone/>
            </a:pPr>
            <a:endParaRPr>
              <a:latin typeface="Montserrat SemiBold" panose="00000500000000000000" charset="0"/>
              <a:cs typeface="Montserrat SemiBold" panose="00000500000000000000" charset="0"/>
            </a:endParaRPr>
          </a:p>
          <a:p>
            <a:pPr marL="0" lvl="0" indent="0" algn="l" rtl="0">
              <a:spcBef>
                <a:spcPts val="0"/>
              </a:spcBef>
              <a:spcAft>
                <a:spcPts val="0"/>
              </a:spcAft>
              <a:buClr>
                <a:schemeClr val="dk1"/>
              </a:buClr>
              <a:buSzPts val="1100"/>
              <a:buFont typeface="Arial" panose="020B0604020202020204"/>
              <a:buNone/>
            </a:pPr>
            <a:r>
              <a:rPr lang="en-US">
                <a:latin typeface="Montserrat SemiBold" panose="00000500000000000000" charset="0"/>
                <a:cs typeface="Montserrat SemiBold" panose="00000500000000000000" charset="0"/>
              </a:rPr>
              <a:t>M</a:t>
            </a:r>
            <a:r>
              <a:rPr>
                <a:latin typeface="Montserrat SemiBold" panose="00000500000000000000" charset="0"/>
                <a:cs typeface="Montserrat SemiBold" panose="00000500000000000000" charset="0"/>
              </a:rPr>
              <a:t>icrowave/ </a:t>
            </a:r>
            <a:r>
              <a:rPr lang="en-US">
                <a:latin typeface="Montserrat SemiBold" panose="00000500000000000000" charset="0"/>
                <a:cs typeface="Montserrat SemiBold" panose="00000500000000000000" charset="0"/>
              </a:rPr>
              <a:t>U</a:t>
            </a:r>
            <a:r>
              <a:rPr>
                <a:latin typeface="Montserrat SemiBold" panose="00000500000000000000" charset="0"/>
                <a:cs typeface="Montserrat SemiBold" panose="00000500000000000000" charset="0"/>
              </a:rPr>
              <a:t>ltraviolet/ </a:t>
            </a:r>
            <a:r>
              <a:rPr lang="en-US">
                <a:latin typeface="Montserrat SemiBold" panose="00000500000000000000" charset="0"/>
                <a:cs typeface="Montserrat SemiBold" panose="00000500000000000000" charset="0"/>
              </a:rPr>
              <a:t>U</a:t>
            </a:r>
            <a:r>
              <a:rPr>
                <a:latin typeface="Montserrat SemiBold" panose="00000500000000000000" charset="0"/>
                <a:cs typeface="Montserrat SemiBold" panose="00000500000000000000" charset="0"/>
              </a:rPr>
              <a:t>ltrasonic wave </a:t>
            </a:r>
            <a:r>
              <a:rPr lang="en-US">
                <a:latin typeface="Montserrat SemiBold" panose="00000500000000000000" charset="0"/>
                <a:cs typeface="Montserrat SemiBold" panose="00000500000000000000" charset="0"/>
              </a:rPr>
              <a:t>3 IN 1 </a:t>
            </a:r>
          </a:p>
          <a:p>
            <a:pPr marL="0" lvl="0" indent="0" algn="l" rtl="0">
              <a:spcBef>
                <a:spcPts val="0"/>
              </a:spcBef>
              <a:spcAft>
                <a:spcPts val="0"/>
              </a:spcAft>
              <a:buClr>
                <a:schemeClr val="dk1"/>
              </a:buClr>
              <a:buSzPts val="1100"/>
              <a:buFont typeface="Arial" panose="020B0604020202020204"/>
              <a:buNone/>
            </a:pPr>
            <a:endParaRPr>
              <a:latin typeface="Montserrat SemiBold" panose="00000500000000000000" charset="0"/>
              <a:cs typeface="Montserrat SemiBold" panose="00000500000000000000" charset="0"/>
            </a:endParaRPr>
          </a:p>
          <a:p>
            <a:pPr marL="0" lvl="0" indent="0" algn="l" rtl="0">
              <a:spcBef>
                <a:spcPts val="0"/>
              </a:spcBef>
              <a:spcAft>
                <a:spcPts val="0"/>
              </a:spcAft>
              <a:buClr>
                <a:schemeClr val="dk1"/>
              </a:buClr>
              <a:buSzPts val="1100"/>
              <a:buFont typeface="Arial" panose="020B0604020202020204"/>
              <a:buNone/>
            </a:pPr>
            <a:r>
              <a:rPr>
                <a:latin typeface="Montserrat SemiBold" panose="00000500000000000000" charset="0"/>
                <a:cs typeface="Montserrat SemiBold" panose="00000500000000000000" charset="0"/>
              </a:rPr>
              <a:t>7”LCD touch screen, intelligent software, safe </a:t>
            </a:r>
          </a:p>
          <a:p>
            <a:pPr marL="0" lvl="0" indent="0" algn="l" rtl="0">
              <a:spcBef>
                <a:spcPts val="0"/>
              </a:spcBef>
              <a:spcAft>
                <a:spcPts val="0"/>
              </a:spcAft>
              <a:buClr>
                <a:schemeClr val="dk1"/>
              </a:buClr>
              <a:buSzPts val="1100"/>
              <a:buFont typeface="Arial" panose="020B0604020202020204"/>
              <a:buNone/>
            </a:pPr>
            <a:r>
              <a:rPr>
                <a:latin typeface="Montserrat SemiBold" panose="00000500000000000000" charset="0"/>
                <a:cs typeface="Montserrat SemiBold" panose="00000500000000000000" charset="0"/>
              </a:rPr>
              <a:t>and remote control</a:t>
            </a:r>
          </a:p>
          <a:p>
            <a:pPr marL="0" lvl="0" indent="0" algn="l" rtl="0">
              <a:spcBef>
                <a:spcPts val="0"/>
              </a:spcBef>
              <a:spcAft>
                <a:spcPts val="0"/>
              </a:spcAft>
              <a:buClr>
                <a:schemeClr val="dk1"/>
              </a:buClr>
              <a:buSzPts val="1100"/>
              <a:buFont typeface="Arial" panose="020B0604020202020204"/>
              <a:buNone/>
            </a:pPr>
            <a:endParaRPr>
              <a:latin typeface="Montserrat SemiBold" panose="00000500000000000000" charset="0"/>
              <a:cs typeface="Montserrat SemiBold" panose="00000500000000000000" charset="0"/>
            </a:endParaRPr>
          </a:p>
          <a:p>
            <a:pPr marL="0" lvl="0" indent="0" algn="l" rtl="0">
              <a:spcBef>
                <a:spcPts val="0"/>
              </a:spcBef>
              <a:spcAft>
                <a:spcPts val="0"/>
              </a:spcAft>
              <a:buClr>
                <a:schemeClr val="dk1"/>
              </a:buClr>
              <a:buSzPts val="1100"/>
              <a:buFont typeface="Arial" panose="020B0604020202020204"/>
              <a:buNone/>
            </a:pPr>
            <a:r>
              <a:rPr>
                <a:latin typeface="Montserrat SemiBold" panose="00000500000000000000" charset="0"/>
                <a:cs typeface="Montserrat SemiBold" panose="00000500000000000000" charset="0"/>
              </a:rPr>
              <a:t>Maximum reaction volume of 2000ml open vessel </a:t>
            </a:r>
          </a:p>
          <a:p>
            <a:pPr marL="0" lvl="0" indent="0" algn="l" rtl="0">
              <a:spcBef>
                <a:spcPts val="0"/>
              </a:spcBef>
              <a:spcAft>
                <a:spcPts val="0"/>
              </a:spcAft>
              <a:buClr>
                <a:schemeClr val="dk1"/>
              </a:buClr>
              <a:buSzPts val="1100"/>
              <a:buFont typeface="Arial" panose="020B0604020202020204"/>
              <a:buNone/>
            </a:pPr>
            <a:r>
              <a:rPr>
                <a:latin typeface="Montserrat SemiBold" panose="00000500000000000000" charset="0"/>
                <a:cs typeface="Montserrat SemiBold" panose="00000500000000000000" charset="0"/>
              </a:rPr>
              <a:t>and 500ml closed vessel </a:t>
            </a:r>
          </a:p>
        </p:txBody>
      </p:sp>
      <p:sp>
        <p:nvSpPr>
          <p:cNvPr id="4" name="矩形 3"/>
          <p:cNvSpPr/>
          <p:nvPr/>
        </p:nvSpPr>
        <p:spPr>
          <a:xfrm>
            <a:off x="0" y="667385"/>
            <a:ext cx="2947670" cy="2474595"/>
          </a:xfrm>
          <a:prstGeom prst="rect">
            <a:avLst/>
          </a:prstGeom>
          <a:solidFill>
            <a:srgbClr val="143A78"/>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a:p>
        </p:txBody>
      </p:sp>
      <p:sp>
        <p:nvSpPr>
          <p:cNvPr id="5" name="Google Shape;372;p42"/>
          <p:cNvSpPr txBox="1"/>
          <p:nvPr/>
        </p:nvSpPr>
        <p:spPr>
          <a:xfrm flipH="1">
            <a:off x="3131185" y="746125"/>
            <a:ext cx="9909175" cy="611505"/>
          </a:xfrm>
          <a:prstGeom prst="rect">
            <a:avLst/>
          </a:prstGeom>
          <a:noFill/>
          <a:ln>
            <a:noFill/>
          </a:ln>
        </p:spPr>
        <p:txBody>
          <a:bodyPr vert="horz" wrap="square" lIns="91425" tIns="91425" rIns="91425" bIns="91425" rtlCol="0" anchor="t" anchorCtr="0">
            <a:noAutofit/>
          </a:bodyPr>
          <a:lstStyle>
            <a:defPPr marR="0" lvl="0" algn="l" rtl="0">
              <a:lnSpc>
                <a:spcPct val="100000"/>
              </a:lnSpc>
              <a:spcBef>
                <a:spcPts val="0"/>
              </a:spcBef>
              <a:spcAft>
                <a:spcPts val="0"/>
              </a:spcAft>
            </a:defPPr>
            <a:lvl1pPr marL="609600" marR="0" lvl="0" indent="-457200" algn="l" rtl="0">
              <a:lnSpc>
                <a:spcPct val="100000"/>
              </a:lnSpc>
              <a:spcBef>
                <a:spcPts val="0"/>
              </a:spcBef>
              <a:spcAft>
                <a:spcPts val="0"/>
              </a:spcAft>
              <a:buClr>
                <a:schemeClr val="accent3"/>
              </a:buClr>
              <a:buSzPts val="1200"/>
              <a:buFont typeface="Quicksand"/>
              <a:buNone/>
              <a:defRPr sz="2135" b="0" i="0" u="none" strike="noStrike" cap="none">
                <a:solidFill>
                  <a:schemeClr val="dk2"/>
                </a:solidFill>
                <a:latin typeface="Quicksand"/>
                <a:ea typeface="Quicksand"/>
                <a:cs typeface="Quicksand"/>
                <a:sym typeface="Quicksand"/>
              </a:defRPr>
            </a:lvl1pPr>
            <a:lvl2pPr marL="1219200" marR="0" lvl="1" indent="-423545"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2pPr>
            <a:lvl3pPr marL="1828800" marR="0" lvl="2"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3pPr>
            <a:lvl4pPr marL="2438400" marR="0" lvl="3"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4pPr>
            <a:lvl5pPr marL="3048000" marR="0" lvl="4"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5pPr>
            <a:lvl6pPr marL="3657600" marR="0" lvl="5"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6pPr>
            <a:lvl7pPr marL="4267200" marR="0" lvl="6"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7pPr>
            <a:lvl8pPr marL="4876800" marR="0" lvl="7"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8pPr>
            <a:lvl9pPr marL="5486400" marR="0" lvl="8"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9pPr>
          </a:lstStyle>
          <a:p>
            <a:pPr marL="0" lvl="0" algn="l">
              <a:buFont typeface="Arial" panose="020B0604020202020204"/>
            </a:pPr>
            <a:r>
              <a:rPr lang="en-GB" sz="2000" kern="0">
                <a:solidFill>
                  <a:schemeClr val="lt1"/>
                </a:solidFill>
                <a:latin typeface="Montserrat SemiBold" panose="00000500000000000000" charset="0"/>
                <a:ea typeface="Dosis ExtraLight"/>
                <a:cs typeface="Montserrat SemiBold" panose="00000500000000000000" charset="0"/>
                <a:sym typeface="+mn-ea"/>
              </a:rPr>
              <a:t>Multifuctional Microwave Chemistry platform</a:t>
            </a:r>
          </a:p>
        </p:txBody>
      </p:sp>
      <p:sp>
        <p:nvSpPr>
          <p:cNvPr id="344" name="Google Shape;344;p24"/>
          <p:cNvSpPr txBox="1">
            <a:spLocks noGrp="1"/>
          </p:cNvSpPr>
          <p:nvPr>
            <p:ph type="title"/>
          </p:nvPr>
        </p:nvSpPr>
        <p:spPr>
          <a:xfrm>
            <a:off x="-110624" y="1473368"/>
            <a:ext cx="3168400" cy="1195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GB" sz="4400">
                <a:solidFill>
                  <a:srgbClr val="FFFFFF"/>
                </a:solidFill>
                <a:latin typeface="Montserrat SemiBold" panose="00000500000000000000" charset="0"/>
                <a:cs typeface="Montserrat SemiBold" panose="00000500000000000000" charset="0"/>
              </a:rPr>
              <a:t>UW</a:t>
            </a:r>
            <a:r>
              <a:rPr lang="en-US" altLang="en-GB" sz="4400">
                <a:solidFill>
                  <a:srgbClr val="FFFFFF"/>
                </a:solidFill>
                <a:latin typeface="Montserrat SemiBold" panose="00000500000000000000" charset="0"/>
                <a:cs typeface="Montserrat SemiBold" panose="00000500000000000000" charset="0"/>
              </a:rPr>
              <a:t>AVE</a:t>
            </a:r>
            <a:r>
              <a:rPr lang="en-GB" sz="4400">
                <a:solidFill>
                  <a:srgbClr val="FFFFFF"/>
                </a:solidFill>
                <a:latin typeface="Montserrat SemiBold" panose="00000500000000000000" charset="0"/>
                <a:cs typeface="Montserrat SemiBold" panose="00000500000000000000" charset="0"/>
              </a:rPr>
              <a:t>-2000 </a:t>
            </a:r>
          </a:p>
        </p:txBody>
      </p:sp>
      <p:sp>
        <p:nvSpPr>
          <p:cNvPr id="2" name="直角三角形 0"/>
          <p:cNvSpPr/>
          <p:nvPr/>
        </p:nvSpPr>
        <p:spPr>
          <a:xfrm rot="16200000">
            <a:off x="9585325" y="4172585"/>
            <a:ext cx="1965960" cy="3404870"/>
          </a:xfrm>
          <a:prstGeom prst="rtTriangle">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3491" name="图片 63490" descr="仪器和罐子-14091759367"/>
          <p:cNvPicPr>
            <a:picLocks noChangeAspect="1"/>
          </p:cNvPicPr>
          <p:nvPr/>
        </p:nvPicPr>
        <p:blipFill>
          <a:blip r:embed="rId3">
            <a:clrChange>
              <a:clrFrom>
                <a:srgbClr val="FFFFFF"/>
              </a:clrFrom>
              <a:clrTo>
                <a:srgbClr val="FFFFFF">
                  <a:alpha val="0"/>
                </a:srgbClr>
              </a:clrTo>
            </a:clrChange>
          </a:blip>
          <a:stretch>
            <a:fillRect/>
          </a:stretch>
        </p:blipFill>
        <p:spPr>
          <a:xfrm>
            <a:off x="6393180" y="1473200"/>
            <a:ext cx="4341495" cy="4274820"/>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90"/>
        <p:cNvGrpSpPr/>
        <p:nvPr/>
      </p:nvGrpSpPr>
      <p:grpSpPr>
        <a:xfrm>
          <a:off x="0" y="0"/>
          <a:ext cx="0" cy="0"/>
          <a:chOff x="0" y="0"/>
          <a:chExt cx="0" cy="0"/>
        </a:xfrm>
      </p:grpSpPr>
      <p:sp>
        <p:nvSpPr>
          <p:cNvPr id="491" name="Google Shape;491;p25"/>
          <p:cNvSpPr txBox="1">
            <a:spLocks noGrp="1"/>
          </p:cNvSpPr>
          <p:nvPr>
            <p:ph type="subTitle" idx="7"/>
          </p:nvPr>
        </p:nvSpPr>
        <p:spPr>
          <a:xfrm>
            <a:off x="5129530" y="2069465"/>
            <a:ext cx="4549140" cy="1014095"/>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a:latin typeface="Montserrat SemiBold" panose="00000500000000000000" charset="0"/>
                <a:cs typeface="Montserrat SemiBold" panose="00000500000000000000" charset="0"/>
                <a:sym typeface="+mn-ea"/>
              </a:rPr>
              <a:t>Color display showing reaction parameter and curve in real-time</a:t>
            </a:r>
          </a:p>
        </p:txBody>
      </p:sp>
      <p:sp>
        <p:nvSpPr>
          <p:cNvPr id="2" name="矩形 0"/>
          <p:cNvSpPr/>
          <p:nvPr/>
        </p:nvSpPr>
        <p:spPr>
          <a:xfrm>
            <a:off x="-13335" y="732155"/>
            <a:ext cx="2543175" cy="339090"/>
          </a:xfrm>
          <a:prstGeom prst="rect">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7" name="Google Shape;497;p25"/>
          <p:cNvSpPr txBox="1">
            <a:spLocks noGrp="1"/>
          </p:cNvSpPr>
          <p:nvPr>
            <p:ph type="ctrTitle"/>
          </p:nvPr>
        </p:nvSpPr>
        <p:spPr>
          <a:xfrm>
            <a:off x="194945" y="598170"/>
            <a:ext cx="2126615" cy="671830"/>
          </a:xfrm>
          <a:prstGeom prst="rect">
            <a:avLst/>
          </a:prstGeom>
          <a:noFill/>
          <a:ln>
            <a:noFill/>
          </a:ln>
        </p:spPr>
        <p:txBody>
          <a:bodyPr spcFirstLastPara="0" vert="horz" wrap="square" lIns="121900" tIns="121900" rIns="121900" bIns="121900" rtlCol="0" anchor="t" anchorCtr="0">
            <a:noAutofit/>
          </a:bodyPr>
          <a:lstStyle/>
          <a:p>
            <a:pPr lvl="0" algn="ctr"/>
            <a:r>
              <a:rPr lang="en-US" sz="2000">
                <a:solidFill>
                  <a:srgbClr val="FFFFFF"/>
                </a:solidFill>
                <a:latin typeface="Montserrat SemiBold" panose="00000500000000000000" charset="0"/>
                <a:cs typeface="Montserrat SemiBold" panose="00000500000000000000" charset="0"/>
                <a:sym typeface="+mn-ea"/>
              </a:rPr>
              <a:t>Main Features</a:t>
            </a:r>
          </a:p>
        </p:txBody>
      </p:sp>
      <p:sp>
        <p:nvSpPr>
          <p:cNvPr id="6" name="菱形 5"/>
          <p:cNvSpPr/>
          <p:nvPr/>
        </p:nvSpPr>
        <p:spPr>
          <a:xfrm>
            <a:off x="4940935" y="2247265"/>
            <a:ext cx="144145" cy="13271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4515" name="Picture 4" descr="MWave-5000显示界面"/>
          <p:cNvPicPr>
            <a:picLocks noChangeAspect="1"/>
          </p:cNvPicPr>
          <p:nvPr/>
        </p:nvPicPr>
        <p:blipFill>
          <a:blip r:embed="rId3"/>
          <a:stretch>
            <a:fillRect/>
          </a:stretch>
        </p:blipFill>
        <p:spPr>
          <a:xfrm>
            <a:off x="1499235" y="1732915"/>
            <a:ext cx="3011805" cy="1687195"/>
          </a:xfrm>
          <a:prstGeom prst="rect">
            <a:avLst/>
          </a:prstGeom>
          <a:noFill/>
          <a:ln w="9525">
            <a:noFill/>
          </a:ln>
        </p:spPr>
      </p:pic>
      <p:pic>
        <p:nvPicPr>
          <p:cNvPr id="64517" name="图片 64516" descr="屏幕-14282831986"/>
          <p:cNvPicPr>
            <a:picLocks noChangeAspect="1"/>
          </p:cNvPicPr>
          <p:nvPr/>
        </p:nvPicPr>
        <p:blipFill>
          <a:blip r:embed="rId4"/>
          <a:stretch>
            <a:fillRect/>
          </a:stretch>
        </p:blipFill>
        <p:spPr>
          <a:xfrm>
            <a:off x="2185670" y="4017010"/>
            <a:ext cx="2899410" cy="1933575"/>
          </a:xfrm>
          <a:prstGeom prst="rect">
            <a:avLst/>
          </a:prstGeom>
          <a:noFill/>
          <a:ln w="9525">
            <a:noFill/>
          </a:ln>
        </p:spPr>
      </p:pic>
      <p:sp>
        <p:nvSpPr>
          <p:cNvPr id="3" name="Google Shape;491;p25"/>
          <p:cNvSpPr txBox="1"/>
          <p:nvPr/>
        </p:nvSpPr>
        <p:spPr>
          <a:xfrm>
            <a:off x="5744845" y="3217545"/>
            <a:ext cx="4171315" cy="1014095"/>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609600" marR="0" lvl="0" indent="-398145" algn="l" rtl="0">
              <a:lnSpc>
                <a:spcPct val="100000"/>
              </a:lnSpc>
              <a:spcBef>
                <a:spcPts val="0"/>
              </a:spcBef>
              <a:spcAft>
                <a:spcPts val="0"/>
              </a:spcAft>
              <a:buClr>
                <a:schemeClr val="lt1"/>
              </a:buClr>
              <a:buSzPts val="1100"/>
              <a:buFont typeface="Dosis ExtraLight"/>
              <a:buNone/>
              <a:defRPr sz="1600" b="0" i="0" u="none" strike="noStrike" cap="none">
                <a:solidFill>
                  <a:schemeClr val="lt1"/>
                </a:solidFill>
                <a:latin typeface="Dosis ExtraLight"/>
                <a:ea typeface="Dosis ExtraLight"/>
                <a:cs typeface="Dosis ExtraLight"/>
                <a:sym typeface="Dosis ExtraLight"/>
              </a:defRPr>
            </a:lvl1pPr>
            <a:lvl2pPr marL="1219200" marR="0" lvl="1"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2pPr>
            <a:lvl3pPr marL="1828800" marR="0" lvl="2"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3pPr>
            <a:lvl4pPr marL="2438400" marR="0" lvl="3"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4pPr>
            <a:lvl5pPr marL="3048000" marR="0" lvl="4"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5pPr>
            <a:lvl6pPr marL="3657600" marR="0" lvl="5"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6pPr>
            <a:lvl7pPr marL="4267200" marR="0" lvl="6"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7pPr>
            <a:lvl8pPr marL="4876800" marR="0" lvl="7"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8pPr>
            <a:lvl9pPr marL="5486400" marR="0" lvl="8"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9pPr>
          </a:lstStyle>
          <a:p>
            <a:pPr marL="0" lvl="0" indent="0" algn="l" rtl="0">
              <a:spcBef>
                <a:spcPts val="0"/>
              </a:spcBef>
              <a:spcAft>
                <a:spcPts val="0"/>
              </a:spcAft>
              <a:buNone/>
            </a:pPr>
            <a:r>
              <a:rPr>
                <a:latin typeface="Montserrat SemiBold" panose="00000500000000000000" charset="0"/>
                <a:cs typeface="Montserrat SemiBold" panose="00000500000000000000" charset="0"/>
                <a:sym typeface="+mn-ea"/>
              </a:rPr>
              <a:t>Video system to monitor the reaction visually</a:t>
            </a:r>
          </a:p>
        </p:txBody>
      </p:sp>
      <p:sp>
        <p:nvSpPr>
          <p:cNvPr id="5" name="Google Shape;491;p25"/>
          <p:cNvSpPr txBox="1"/>
          <p:nvPr/>
        </p:nvSpPr>
        <p:spPr>
          <a:xfrm>
            <a:off x="5822315" y="4476750"/>
            <a:ext cx="4760595" cy="1014095"/>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609600" marR="0" lvl="0" indent="-398145" algn="l" rtl="0">
              <a:lnSpc>
                <a:spcPct val="100000"/>
              </a:lnSpc>
              <a:spcBef>
                <a:spcPts val="0"/>
              </a:spcBef>
              <a:spcAft>
                <a:spcPts val="0"/>
              </a:spcAft>
              <a:buClr>
                <a:schemeClr val="lt1"/>
              </a:buClr>
              <a:buSzPts val="1100"/>
              <a:buFont typeface="Dosis ExtraLight"/>
              <a:buNone/>
              <a:defRPr sz="1600" b="0" i="0" u="none" strike="noStrike" cap="none">
                <a:solidFill>
                  <a:schemeClr val="lt1"/>
                </a:solidFill>
                <a:latin typeface="Dosis ExtraLight"/>
                <a:ea typeface="Dosis ExtraLight"/>
                <a:cs typeface="Dosis ExtraLight"/>
                <a:sym typeface="Dosis ExtraLight"/>
              </a:defRPr>
            </a:lvl1pPr>
            <a:lvl2pPr marL="1219200" marR="0" lvl="1"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2pPr>
            <a:lvl3pPr marL="1828800" marR="0" lvl="2"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3pPr>
            <a:lvl4pPr marL="2438400" marR="0" lvl="3"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4pPr>
            <a:lvl5pPr marL="3048000" marR="0" lvl="4"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5pPr>
            <a:lvl6pPr marL="3657600" marR="0" lvl="5"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6pPr>
            <a:lvl7pPr marL="4267200" marR="0" lvl="6"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7pPr>
            <a:lvl8pPr marL="4876800" marR="0" lvl="7"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8pPr>
            <a:lvl9pPr marL="5486400" marR="0" lvl="8" indent="-398145" algn="l" rtl="0">
              <a:lnSpc>
                <a:spcPct val="100000"/>
              </a:lnSpc>
              <a:spcBef>
                <a:spcPts val="0"/>
              </a:spcBef>
              <a:spcAft>
                <a:spcPts val="0"/>
              </a:spcAft>
              <a:buClr>
                <a:schemeClr val="lt1"/>
              </a:buClr>
              <a:buSzPts val="1100"/>
              <a:buFont typeface="Dosis ExtraLight"/>
              <a:buNone/>
              <a:defRPr sz="1465" b="0" i="0" u="none" strike="noStrike" cap="none">
                <a:solidFill>
                  <a:schemeClr val="lt1"/>
                </a:solidFill>
                <a:latin typeface="Dosis ExtraLight"/>
                <a:ea typeface="Dosis ExtraLight"/>
                <a:cs typeface="Dosis ExtraLight"/>
                <a:sym typeface="Dosis ExtraLight"/>
              </a:defRPr>
            </a:lvl9pPr>
          </a:lstStyle>
          <a:p>
            <a:pPr marL="0" lvl="0" indent="0" algn="l" rtl="0">
              <a:spcBef>
                <a:spcPts val="0"/>
              </a:spcBef>
              <a:spcAft>
                <a:spcPts val="0"/>
              </a:spcAft>
              <a:buNone/>
            </a:pPr>
            <a:r>
              <a:rPr>
                <a:latin typeface="Montserrat SemiBold" panose="00000500000000000000" charset="0"/>
                <a:cs typeface="Montserrat SemiBold" panose="00000500000000000000" charset="0"/>
                <a:sym typeface="+mn-ea"/>
              </a:rPr>
              <a:t>Color display showing reaction parameter and curve in real-time</a:t>
            </a:r>
          </a:p>
        </p:txBody>
      </p:sp>
      <p:sp>
        <p:nvSpPr>
          <p:cNvPr id="10" name="菱形 9"/>
          <p:cNvSpPr/>
          <p:nvPr/>
        </p:nvSpPr>
        <p:spPr>
          <a:xfrm>
            <a:off x="5503545" y="3492500"/>
            <a:ext cx="144145" cy="13271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菱形 10"/>
          <p:cNvSpPr/>
          <p:nvPr/>
        </p:nvSpPr>
        <p:spPr>
          <a:xfrm>
            <a:off x="5586095" y="4740910"/>
            <a:ext cx="144145" cy="13271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直角三角形 11"/>
          <p:cNvSpPr/>
          <p:nvPr/>
        </p:nvSpPr>
        <p:spPr>
          <a:xfrm rot="16200000">
            <a:off x="9928225" y="4595495"/>
            <a:ext cx="2118360" cy="2408555"/>
          </a:xfrm>
          <a:prstGeom prst="rtTriangle">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a:off x="635" y="4873625"/>
            <a:ext cx="2320925" cy="1984375"/>
          </a:xfrm>
          <a:prstGeom prst="rtTriangle">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42"/>
        <p:cNvGrpSpPr/>
        <p:nvPr/>
      </p:nvGrpSpPr>
      <p:grpSpPr>
        <a:xfrm>
          <a:off x="0" y="0"/>
          <a:ext cx="0" cy="0"/>
          <a:chOff x="0" y="0"/>
          <a:chExt cx="0" cy="0"/>
        </a:xfrm>
      </p:grpSpPr>
      <p:sp>
        <p:nvSpPr>
          <p:cNvPr id="345" name="Google Shape;345;p24"/>
          <p:cNvSpPr/>
          <p:nvPr/>
        </p:nvSpPr>
        <p:spPr>
          <a:xfrm>
            <a:off x="7451639" y="2222029"/>
            <a:ext cx="130767" cy="205005"/>
          </a:xfrm>
          <a:custGeom>
            <a:avLst/>
            <a:gdLst/>
            <a:ahLst/>
            <a:cxnLst/>
            <a:rect l="l" t="t" r="r" b="b"/>
            <a:pathLst>
              <a:path w="2230" h="3496" extrusionOk="0">
                <a:moveTo>
                  <a:pt x="1557" y="0"/>
                </a:moveTo>
                <a:cubicBezTo>
                  <a:pt x="1448" y="0"/>
                  <a:pt x="1331" y="32"/>
                  <a:pt x="1205" y="93"/>
                </a:cubicBezTo>
                <a:cubicBezTo>
                  <a:pt x="594" y="403"/>
                  <a:pt x="55" y="1393"/>
                  <a:pt x="5" y="2308"/>
                </a:cubicBezTo>
                <a:cubicBezTo>
                  <a:pt x="0" y="2355"/>
                  <a:pt x="0" y="2400"/>
                  <a:pt x="0" y="2448"/>
                </a:cubicBezTo>
                <a:cubicBezTo>
                  <a:pt x="0" y="3097"/>
                  <a:pt x="271" y="3496"/>
                  <a:pt x="670" y="3496"/>
                </a:cubicBezTo>
                <a:cubicBezTo>
                  <a:pt x="779" y="3496"/>
                  <a:pt x="898" y="3465"/>
                  <a:pt x="1021" y="3404"/>
                </a:cubicBezTo>
                <a:cubicBezTo>
                  <a:pt x="1635" y="3093"/>
                  <a:pt x="2171" y="2103"/>
                  <a:pt x="2223" y="1188"/>
                </a:cubicBezTo>
                <a:cubicBezTo>
                  <a:pt x="2226" y="1141"/>
                  <a:pt x="2229" y="1096"/>
                  <a:pt x="2229" y="1049"/>
                </a:cubicBezTo>
                <a:cubicBezTo>
                  <a:pt x="2229" y="926"/>
                  <a:pt x="2219" y="806"/>
                  <a:pt x="2199" y="701"/>
                </a:cubicBezTo>
                <a:cubicBezTo>
                  <a:pt x="2120" y="271"/>
                  <a:pt x="1888" y="11"/>
                  <a:pt x="15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 name="Google Shape;343;p24"/>
          <p:cNvSpPr txBox="1">
            <a:spLocks noGrp="1"/>
          </p:cNvSpPr>
          <p:nvPr>
            <p:ph type="subTitle" idx="1"/>
          </p:nvPr>
        </p:nvSpPr>
        <p:spPr>
          <a:xfrm flipH="1">
            <a:off x="1399540" y="3463925"/>
            <a:ext cx="5639435" cy="30238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a:latin typeface="Montserrat SemiBold" panose="00000500000000000000" charset="0"/>
                <a:cs typeface="Montserrat SemiBold" panose="00000500000000000000" charset="0"/>
                <a:sym typeface="+mn-ea"/>
              </a:rPr>
              <a:t>Intake of inert protective gas</a:t>
            </a:r>
            <a:endParaRPr>
              <a:latin typeface="Montserrat SemiBold" panose="00000500000000000000" charset="0"/>
              <a:cs typeface="Montserrat SemiBold" panose="00000500000000000000" charset="0"/>
            </a:endParaRPr>
          </a:p>
          <a:p>
            <a:pPr marL="0" lvl="0" indent="0" algn="l" rtl="0">
              <a:spcBef>
                <a:spcPts val="0"/>
              </a:spcBef>
              <a:spcAft>
                <a:spcPts val="0"/>
              </a:spcAft>
              <a:buClr>
                <a:schemeClr val="dk1"/>
              </a:buClr>
              <a:buSzPts val="1100"/>
              <a:buFont typeface="Arial" panose="020B0604020202020204"/>
              <a:buNone/>
            </a:pPr>
            <a:endParaRPr>
              <a:latin typeface="Montserrat SemiBold" panose="00000500000000000000" charset="0"/>
              <a:cs typeface="Montserrat SemiBold" panose="00000500000000000000" charset="0"/>
            </a:endParaRPr>
          </a:p>
          <a:p>
            <a:pPr marL="0" lvl="0" indent="0" algn="l" rtl="0">
              <a:spcBef>
                <a:spcPts val="0"/>
              </a:spcBef>
              <a:spcAft>
                <a:spcPts val="0"/>
              </a:spcAft>
              <a:buClr>
                <a:schemeClr val="dk1"/>
              </a:buClr>
              <a:buSzPts val="1100"/>
              <a:buFont typeface="Arial" panose="020B0604020202020204"/>
              <a:buNone/>
            </a:pPr>
            <a:r>
              <a:rPr>
                <a:latin typeface="Montserrat SemiBold" panose="00000500000000000000" charset="0"/>
                <a:cs typeface="Montserrat SemiBold" panose="00000500000000000000" charset="0"/>
                <a:sym typeface="+mn-ea"/>
              </a:rPr>
              <a:t>Non-pulse continuous microwave heating</a:t>
            </a:r>
          </a:p>
          <a:p>
            <a:pPr marL="0" lvl="0" indent="0" algn="l" rtl="0">
              <a:spcBef>
                <a:spcPts val="0"/>
              </a:spcBef>
              <a:spcAft>
                <a:spcPts val="0"/>
              </a:spcAft>
              <a:buClr>
                <a:schemeClr val="dk1"/>
              </a:buClr>
              <a:buSzPts val="1100"/>
              <a:buFont typeface="Arial" panose="020B0604020202020204"/>
              <a:buNone/>
            </a:pPr>
            <a:endParaRPr>
              <a:latin typeface="Montserrat SemiBold" panose="00000500000000000000" charset="0"/>
              <a:cs typeface="Montserrat SemiBold" panose="00000500000000000000" charset="0"/>
              <a:sym typeface="+mn-ea"/>
            </a:endParaRPr>
          </a:p>
          <a:p>
            <a:pPr marL="0" lvl="0" indent="0" algn="l" rtl="0">
              <a:spcBef>
                <a:spcPts val="0"/>
              </a:spcBef>
              <a:spcAft>
                <a:spcPts val="0"/>
              </a:spcAft>
              <a:buClr>
                <a:schemeClr val="dk1"/>
              </a:buClr>
              <a:buSzPts val="1100"/>
              <a:buFont typeface="Arial" panose="020B0604020202020204"/>
              <a:buNone/>
            </a:pPr>
            <a:r>
              <a:rPr>
                <a:latin typeface="Montserrat SemiBold" panose="00000500000000000000" charset="0"/>
                <a:cs typeface="Montserrat SemiBold" panose="00000500000000000000" charset="0"/>
                <a:sym typeface="+mn-ea"/>
              </a:rPr>
              <a:t>Two pages parameter and accelerating curve display</a:t>
            </a:r>
            <a:endParaRPr>
              <a:latin typeface="Montserrat SemiBold" panose="00000500000000000000" charset="0"/>
              <a:cs typeface="Montserrat SemiBold" panose="00000500000000000000" charset="0"/>
            </a:endParaRPr>
          </a:p>
          <a:p>
            <a:pPr marL="0" lvl="0" indent="0" algn="l" rtl="0">
              <a:spcBef>
                <a:spcPts val="0"/>
              </a:spcBef>
              <a:spcAft>
                <a:spcPts val="0"/>
              </a:spcAft>
              <a:buClr>
                <a:schemeClr val="dk1"/>
              </a:buClr>
              <a:buSzPts val="1100"/>
              <a:buFont typeface="Arial" panose="020B0604020202020204"/>
              <a:buNone/>
            </a:pPr>
            <a:endParaRPr>
              <a:latin typeface="Montserrat SemiBold" panose="00000500000000000000" charset="0"/>
              <a:cs typeface="Montserrat SemiBold" panose="00000500000000000000" charset="0"/>
              <a:sym typeface="+mn-ea"/>
            </a:endParaRPr>
          </a:p>
          <a:p>
            <a:pPr marL="0" lvl="0" indent="0" algn="l" rtl="0">
              <a:spcBef>
                <a:spcPts val="0"/>
              </a:spcBef>
              <a:spcAft>
                <a:spcPts val="0"/>
              </a:spcAft>
              <a:buClr>
                <a:schemeClr val="dk1"/>
              </a:buClr>
              <a:buSzPts val="1100"/>
              <a:buFont typeface="Arial" panose="020B0604020202020204"/>
              <a:buNone/>
            </a:pPr>
            <a:r>
              <a:rPr>
                <a:latin typeface="Montserrat SemiBold" panose="00000500000000000000" charset="0"/>
                <a:cs typeface="Montserrat SemiBold" panose="00000500000000000000" charset="0"/>
              </a:rPr>
              <a:t>Two channels temperature monitoring (for different medium)</a:t>
            </a:r>
          </a:p>
          <a:p>
            <a:pPr marL="0" lvl="0" indent="0" algn="l" rtl="0">
              <a:spcBef>
                <a:spcPts val="0"/>
              </a:spcBef>
              <a:spcAft>
                <a:spcPts val="0"/>
              </a:spcAft>
              <a:buClr>
                <a:schemeClr val="dk1"/>
              </a:buClr>
              <a:buSzPts val="1100"/>
              <a:buFont typeface="Arial" panose="020B0604020202020204"/>
              <a:buNone/>
            </a:pPr>
            <a:endParaRPr>
              <a:latin typeface="Montserrat SemiBold" panose="00000500000000000000" charset="0"/>
              <a:cs typeface="Montserrat SemiBold" panose="00000500000000000000" charset="0"/>
            </a:endParaRPr>
          </a:p>
          <a:p>
            <a:pPr marL="0" lvl="0" indent="0" algn="just" rtl="0">
              <a:spcBef>
                <a:spcPts val="0"/>
              </a:spcBef>
              <a:spcAft>
                <a:spcPts val="0"/>
              </a:spcAft>
              <a:buClr>
                <a:schemeClr val="dk1"/>
              </a:buClr>
              <a:buSzPts val="1100"/>
              <a:buFont typeface="Arial" panose="020B0604020202020204"/>
              <a:buNone/>
            </a:pPr>
            <a:r>
              <a:rPr>
                <a:latin typeface="Montserrat SemiBold" panose="00000500000000000000" charset="0"/>
                <a:cs typeface="Montserrat SemiBold" panose="00000500000000000000" charset="0"/>
              </a:rPr>
              <a:t>Mechanical and magnetic stirring (speed adjustable and visible)</a:t>
            </a:r>
          </a:p>
          <a:p>
            <a:pPr marL="0" lvl="0" indent="0" algn="l" rtl="0">
              <a:spcBef>
                <a:spcPts val="0"/>
              </a:spcBef>
              <a:spcAft>
                <a:spcPts val="0"/>
              </a:spcAft>
              <a:buClr>
                <a:schemeClr val="dk1"/>
              </a:buClr>
              <a:buSzPts val="1100"/>
              <a:buFont typeface="Arial" panose="020B0604020202020204"/>
              <a:buNone/>
            </a:pPr>
            <a:endParaRPr>
              <a:latin typeface="Montserrat SemiBold" panose="00000500000000000000" charset="0"/>
              <a:cs typeface="Montserrat SemiBold" panose="00000500000000000000" charset="0"/>
            </a:endParaRPr>
          </a:p>
          <a:p>
            <a:pPr marL="0" lvl="0" indent="0" algn="l" rtl="0">
              <a:spcBef>
                <a:spcPts val="0"/>
              </a:spcBef>
              <a:spcAft>
                <a:spcPts val="0"/>
              </a:spcAft>
              <a:buClr>
                <a:schemeClr val="dk1"/>
              </a:buClr>
              <a:buSzPts val="1100"/>
              <a:buFont typeface="Arial" panose="020B0604020202020204"/>
              <a:buNone/>
            </a:pPr>
            <a:endParaRPr>
              <a:latin typeface="Montserrat SemiBold" panose="00000500000000000000" charset="0"/>
              <a:cs typeface="Montserrat SemiBold" panose="00000500000000000000" charset="0"/>
            </a:endParaRPr>
          </a:p>
        </p:txBody>
      </p:sp>
      <p:sp>
        <p:nvSpPr>
          <p:cNvPr id="4" name="矩形 3"/>
          <p:cNvSpPr/>
          <p:nvPr/>
        </p:nvSpPr>
        <p:spPr>
          <a:xfrm>
            <a:off x="0" y="667385"/>
            <a:ext cx="2947670" cy="2474595"/>
          </a:xfrm>
          <a:prstGeom prst="rect">
            <a:avLst/>
          </a:prstGeom>
          <a:solidFill>
            <a:srgbClr val="143A78"/>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a:p>
        </p:txBody>
      </p:sp>
      <p:sp>
        <p:nvSpPr>
          <p:cNvPr id="5" name="Google Shape;372;p42"/>
          <p:cNvSpPr txBox="1"/>
          <p:nvPr/>
        </p:nvSpPr>
        <p:spPr>
          <a:xfrm flipH="1">
            <a:off x="3131185" y="746125"/>
            <a:ext cx="9909175" cy="611505"/>
          </a:xfrm>
          <a:prstGeom prst="rect">
            <a:avLst/>
          </a:prstGeom>
          <a:noFill/>
          <a:ln>
            <a:noFill/>
          </a:ln>
        </p:spPr>
        <p:txBody>
          <a:bodyPr vert="horz" wrap="square" lIns="91425" tIns="91425" rIns="91425" bIns="91425" rtlCol="0" anchor="t" anchorCtr="0">
            <a:noAutofit/>
          </a:bodyPr>
          <a:lstStyle>
            <a:defPPr marR="0" lvl="0" algn="l" rtl="0">
              <a:lnSpc>
                <a:spcPct val="100000"/>
              </a:lnSpc>
              <a:spcBef>
                <a:spcPts val="0"/>
              </a:spcBef>
              <a:spcAft>
                <a:spcPts val="0"/>
              </a:spcAft>
            </a:defPPr>
            <a:lvl1pPr marL="609600" marR="0" lvl="0" indent="-457200" algn="l" rtl="0">
              <a:lnSpc>
                <a:spcPct val="100000"/>
              </a:lnSpc>
              <a:spcBef>
                <a:spcPts val="0"/>
              </a:spcBef>
              <a:spcAft>
                <a:spcPts val="0"/>
              </a:spcAft>
              <a:buClr>
                <a:schemeClr val="accent3"/>
              </a:buClr>
              <a:buSzPts val="1200"/>
              <a:buFont typeface="Quicksand"/>
              <a:buNone/>
              <a:defRPr sz="2135" b="0" i="0" u="none" strike="noStrike" cap="none">
                <a:solidFill>
                  <a:schemeClr val="dk2"/>
                </a:solidFill>
                <a:latin typeface="Quicksand"/>
                <a:ea typeface="Quicksand"/>
                <a:cs typeface="Quicksand"/>
                <a:sym typeface="Quicksand"/>
              </a:defRPr>
            </a:lvl1pPr>
            <a:lvl2pPr marL="1219200" marR="0" lvl="1" indent="-423545"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2pPr>
            <a:lvl3pPr marL="1828800" marR="0" lvl="2"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3pPr>
            <a:lvl4pPr marL="2438400" marR="0" lvl="3"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4pPr>
            <a:lvl5pPr marL="3048000" marR="0" lvl="4"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5pPr>
            <a:lvl6pPr marL="3657600" marR="0" lvl="5"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6pPr>
            <a:lvl7pPr marL="4267200" marR="0" lvl="6"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7pPr>
            <a:lvl8pPr marL="4876800" marR="0" lvl="7"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8pPr>
            <a:lvl9pPr marL="5486400" marR="0" lvl="8"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9pPr>
          </a:lstStyle>
          <a:p>
            <a:pPr marL="0" lvl="0" algn="l">
              <a:buFont typeface="Arial" panose="020B0604020202020204"/>
            </a:pPr>
            <a:r>
              <a:rPr lang="en-GB" sz="2000" kern="0">
                <a:solidFill>
                  <a:schemeClr val="lt1"/>
                </a:solidFill>
                <a:latin typeface="Montserrat SemiBold" panose="00000500000000000000" charset="0"/>
                <a:ea typeface="Dosis ExtraLight"/>
                <a:cs typeface="Montserrat SemiBold" panose="00000500000000000000" charset="0"/>
                <a:sym typeface="+mn-ea"/>
              </a:rPr>
              <a:t>Multi-Purpose Microwave Synthesis Extractor</a:t>
            </a:r>
          </a:p>
        </p:txBody>
      </p:sp>
      <p:sp>
        <p:nvSpPr>
          <p:cNvPr id="344" name="Google Shape;344;p24"/>
          <p:cNvSpPr txBox="1">
            <a:spLocks noGrp="1"/>
          </p:cNvSpPr>
          <p:nvPr>
            <p:ph type="title"/>
          </p:nvPr>
        </p:nvSpPr>
        <p:spPr>
          <a:xfrm>
            <a:off x="-110624" y="1473368"/>
            <a:ext cx="3168400" cy="1195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4400">
                <a:solidFill>
                  <a:srgbClr val="FFFFFF"/>
                </a:solidFill>
                <a:latin typeface="Montserrat SemiBold" panose="00000500000000000000" charset="0"/>
                <a:cs typeface="Montserrat SemiBold" panose="00000500000000000000" charset="0"/>
              </a:rPr>
              <a:t>MAS-II PLUS</a:t>
            </a:r>
            <a:r>
              <a:rPr lang="en-GB" sz="4400">
                <a:solidFill>
                  <a:srgbClr val="FFFFFF"/>
                </a:solidFill>
                <a:latin typeface="Montserrat SemiBold" panose="00000500000000000000" charset="0"/>
                <a:cs typeface="Montserrat SemiBold" panose="00000500000000000000" charset="0"/>
              </a:rPr>
              <a:t> </a:t>
            </a:r>
          </a:p>
        </p:txBody>
      </p:sp>
      <p:sp>
        <p:nvSpPr>
          <p:cNvPr id="9" name="直角三角形 0"/>
          <p:cNvSpPr/>
          <p:nvPr/>
        </p:nvSpPr>
        <p:spPr>
          <a:xfrm rot="16200000">
            <a:off x="9585325" y="4172585"/>
            <a:ext cx="1965960" cy="3404870"/>
          </a:xfrm>
          <a:prstGeom prst="rtTriangle">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7451725" y="1021080"/>
            <a:ext cx="2905125" cy="4189730"/>
          </a:xfrm>
          <a:prstGeom prst="rect">
            <a:avLst/>
          </a:prstGeom>
          <a:noFill/>
          <a:ln w="9525">
            <a:noFill/>
          </a:ln>
        </p:spPr>
      </p:pic>
      <p:sp>
        <p:nvSpPr>
          <p:cNvPr id="2" name="六角星 1"/>
          <p:cNvSpPr/>
          <p:nvPr/>
        </p:nvSpPr>
        <p:spPr>
          <a:xfrm>
            <a:off x="1167765" y="3610610"/>
            <a:ext cx="147320" cy="15875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六角星 5"/>
          <p:cNvSpPr/>
          <p:nvPr/>
        </p:nvSpPr>
        <p:spPr>
          <a:xfrm>
            <a:off x="1167765" y="4088130"/>
            <a:ext cx="147320" cy="15875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六角星 6"/>
          <p:cNvSpPr/>
          <p:nvPr/>
        </p:nvSpPr>
        <p:spPr>
          <a:xfrm>
            <a:off x="1167765" y="4566920"/>
            <a:ext cx="147320" cy="15875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六角星 7"/>
          <p:cNvSpPr/>
          <p:nvPr/>
        </p:nvSpPr>
        <p:spPr>
          <a:xfrm>
            <a:off x="1167765" y="5052060"/>
            <a:ext cx="147320" cy="15875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六角星 9"/>
          <p:cNvSpPr/>
          <p:nvPr/>
        </p:nvSpPr>
        <p:spPr>
          <a:xfrm>
            <a:off x="1167765" y="5795645"/>
            <a:ext cx="147320" cy="15875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90"/>
        <p:cNvGrpSpPr/>
        <p:nvPr/>
      </p:nvGrpSpPr>
      <p:grpSpPr>
        <a:xfrm>
          <a:off x="0" y="0"/>
          <a:ext cx="0" cy="0"/>
          <a:chOff x="0" y="0"/>
          <a:chExt cx="0" cy="0"/>
        </a:xfrm>
      </p:grpSpPr>
      <p:sp>
        <p:nvSpPr>
          <p:cNvPr id="491" name="Google Shape;491;p25"/>
          <p:cNvSpPr txBox="1">
            <a:spLocks noGrp="1"/>
          </p:cNvSpPr>
          <p:nvPr>
            <p:ph type="subTitle" idx="7"/>
          </p:nvPr>
        </p:nvSpPr>
        <p:spPr>
          <a:xfrm>
            <a:off x="288290" y="3940810"/>
            <a:ext cx="2647950" cy="1097915"/>
          </a:xfrm>
          <a:prstGeom prst="rect">
            <a:avLst/>
          </a:prstGeom>
          <a:noFill/>
          <a:ln>
            <a:noFill/>
          </a:ln>
        </p:spPr>
        <p:txBody>
          <a:bodyPr spcFirstLastPara="0" vert="horz" wrap="square" lIns="121900" tIns="121900" rIns="121900" bIns="121900" rtlCol="0" anchor="t" anchorCtr="0">
            <a:noAutofit/>
          </a:bodyPr>
          <a:lstStyle/>
          <a:p>
            <a:pPr marL="0" lvl="0" algn="l"/>
            <a:r>
              <a:rPr lang="en-US" altLang="zh-CN">
                <a:latin typeface="Montserrat SemiBold" panose="00000500000000000000" charset="0"/>
                <a:cs typeface="Montserrat SemiBold" panose="00000500000000000000" charset="0"/>
                <a:sym typeface="+mn-ea"/>
              </a:rPr>
              <a:t>Patented technology to monitor inside temperature via IR sensor. </a:t>
            </a:r>
          </a:p>
        </p:txBody>
      </p:sp>
      <p:sp>
        <p:nvSpPr>
          <p:cNvPr id="9" name="矩形 0"/>
          <p:cNvSpPr/>
          <p:nvPr/>
        </p:nvSpPr>
        <p:spPr>
          <a:xfrm>
            <a:off x="-13335" y="732155"/>
            <a:ext cx="2543175" cy="339090"/>
          </a:xfrm>
          <a:prstGeom prst="rect">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7" name="Google Shape;497;p25"/>
          <p:cNvSpPr txBox="1">
            <a:spLocks noGrp="1"/>
          </p:cNvSpPr>
          <p:nvPr>
            <p:ph type="ctrTitle"/>
          </p:nvPr>
        </p:nvSpPr>
        <p:spPr>
          <a:xfrm>
            <a:off x="78740" y="587375"/>
            <a:ext cx="2359660" cy="671830"/>
          </a:xfrm>
          <a:prstGeom prst="rect">
            <a:avLst/>
          </a:prstGeom>
          <a:noFill/>
          <a:ln>
            <a:noFill/>
          </a:ln>
        </p:spPr>
        <p:txBody>
          <a:bodyPr spcFirstLastPara="0" vert="horz" wrap="square" lIns="121900" tIns="121900" rIns="121900" bIns="121900" rtlCol="0" anchor="t" anchorCtr="0">
            <a:noAutofit/>
          </a:bodyPr>
          <a:lstStyle/>
          <a:p>
            <a:pPr lvl="0" algn="ctr"/>
            <a:r>
              <a:rPr lang="en-US" sz="2000">
                <a:solidFill>
                  <a:srgbClr val="FFFFFF"/>
                </a:solidFill>
                <a:latin typeface="Montserrat SemiBold" panose="00000500000000000000" charset="0"/>
                <a:cs typeface="Montserrat SemiBold" panose="00000500000000000000" charset="0"/>
                <a:sym typeface="+mn-ea"/>
              </a:rPr>
              <a:t>Main Features</a:t>
            </a:r>
          </a:p>
        </p:txBody>
      </p:sp>
      <p:sp>
        <p:nvSpPr>
          <p:cNvPr id="5" name="文本框 4"/>
          <p:cNvSpPr txBox="1"/>
          <p:nvPr/>
        </p:nvSpPr>
        <p:spPr>
          <a:xfrm>
            <a:off x="6089015" y="3886200"/>
            <a:ext cx="2581910" cy="519430"/>
          </a:xfrm>
          <a:prstGeom prst="rect">
            <a:avLst/>
          </a:prstGeom>
          <a:noFill/>
          <a:ln>
            <a:noFill/>
          </a:ln>
        </p:spPr>
        <p:txBody>
          <a:bodyPr vert="horz" wrap="square" lIns="121900" tIns="121900" rIns="121900" bIns="121900" rtlCol="0" anchor="t" anchorCtr="0">
            <a:noAutofit/>
          </a:bodyPr>
          <a:lstStyle/>
          <a:p>
            <a:pPr lvl="0" indent="-398145" algn="l">
              <a:spcBef>
                <a:spcPts val="0"/>
              </a:spcBef>
              <a:spcAft>
                <a:spcPts val="0"/>
              </a:spcAft>
              <a:buClr>
                <a:schemeClr val="lt1"/>
              </a:buClr>
              <a:buSzPts val="1100"/>
              <a:buFont typeface="Dosis ExtraLight"/>
            </a:pPr>
            <a:r>
              <a:rPr lang="en-US" altLang="zh-CN" sz="1600" kern="0">
                <a:solidFill>
                  <a:schemeClr val="lt1"/>
                </a:solidFill>
                <a:latin typeface="Montserrat SemiBold" panose="00000500000000000000" charset="0"/>
                <a:ea typeface="Dosis ExtraLight"/>
                <a:cs typeface="Montserrat SemiBold" panose="00000500000000000000" charset="0"/>
                <a:sym typeface="+mn-ea"/>
              </a:rPr>
              <a:t>Both mechanical and magnetic stirring</a:t>
            </a:r>
          </a:p>
        </p:txBody>
      </p:sp>
      <p:sp>
        <p:nvSpPr>
          <p:cNvPr id="6" name="文本框 5"/>
          <p:cNvSpPr txBox="1"/>
          <p:nvPr/>
        </p:nvSpPr>
        <p:spPr>
          <a:xfrm>
            <a:off x="3135630" y="3897630"/>
            <a:ext cx="2953385" cy="1040130"/>
          </a:xfrm>
          <a:prstGeom prst="rect">
            <a:avLst/>
          </a:prstGeom>
          <a:noFill/>
          <a:ln>
            <a:noFill/>
          </a:ln>
        </p:spPr>
        <p:txBody>
          <a:bodyPr vert="horz" wrap="square" lIns="121900" tIns="121900" rIns="121900" bIns="121900" rtlCol="0" anchor="t" anchorCtr="0">
            <a:noAutofit/>
          </a:bodyPr>
          <a:lstStyle/>
          <a:p>
            <a:pPr lvl="0" indent="-398145" algn="l">
              <a:spcBef>
                <a:spcPts val="0"/>
              </a:spcBef>
              <a:spcAft>
                <a:spcPts val="0"/>
              </a:spcAft>
              <a:buClr>
                <a:schemeClr val="lt1"/>
              </a:buClr>
              <a:buSzPts val="1100"/>
              <a:buFont typeface="Dosis ExtraLight"/>
            </a:pPr>
            <a:r>
              <a:rPr lang="en-US" altLang="zh-CN" sz="1600" kern="0">
                <a:solidFill>
                  <a:schemeClr val="lt1"/>
                </a:solidFill>
                <a:latin typeface="Montserrat SemiBold" panose="00000500000000000000" charset="0"/>
                <a:ea typeface="Dosis ExtraLight"/>
                <a:cs typeface="Montserrat SemiBold" panose="00000500000000000000" charset="0"/>
                <a:sym typeface="+mn-ea"/>
              </a:rPr>
              <a:t>Non-pulse continuous microwave power through Inverter technology</a:t>
            </a:r>
          </a:p>
        </p:txBody>
      </p:sp>
      <p:pic>
        <p:nvPicPr>
          <p:cNvPr id="7" name="图片 6"/>
          <p:cNvPicPr>
            <a:picLocks noChangeAspect="1"/>
          </p:cNvPicPr>
          <p:nvPr/>
        </p:nvPicPr>
        <p:blipFill>
          <a:blip r:embed="rId3"/>
          <a:stretch>
            <a:fillRect/>
          </a:stretch>
        </p:blipFill>
        <p:spPr>
          <a:xfrm rot="16200000">
            <a:off x="10472420" y="5138420"/>
            <a:ext cx="1743075" cy="1695450"/>
          </a:xfrm>
          <a:prstGeom prst="rect">
            <a:avLst/>
          </a:prstGeom>
        </p:spPr>
      </p:pic>
      <p:sp>
        <p:nvSpPr>
          <p:cNvPr id="2" name="直角三角形 1"/>
          <p:cNvSpPr/>
          <p:nvPr/>
        </p:nvSpPr>
        <p:spPr>
          <a:xfrm>
            <a:off x="-12700" y="4938395"/>
            <a:ext cx="2197735" cy="1920240"/>
          </a:xfrm>
          <a:prstGeom prst="rtTriangle">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直角三角形 2"/>
          <p:cNvSpPr/>
          <p:nvPr/>
        </p:nvSpPr>
        <p:spPr>
          <a:xfrm rot="16200000">
            <a:off x="9738995" y="4406265"/>
            <a:ext cx="1743710" cy="3162300"/>
          </a:xfrm>
          <a:prstGeom prst="rtTriangle">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460" name="Picture 2"/>
          <p:cNvPicPr>
            <a:picLocks noChangeAspect="1"/>
          </p:cNvPicPr>
          <p:nvPr/>
        </p:nvPicPr>
        <p:blipFill>
          <a:blip r:embed="rId4"/>
          <a:stretch>
            <a:fillRect/>
          </a:stretch>
        </p:blipFill>
        <p:spPr>
          <a:xfrm>
            <a:off x="611505" y="1953895"/>
            <a:ext cx="2000885" cy="1579880"/>
          </a:xfrm>
          <a:prstGeom prst="rect">
            <a:avLst/>
          </a:prstGeom>
          <a:noFill/>
          <a:ln w="9525">
            <a:noFill/>
          </a:ln>
        </p:spPr>
      </p:pic>
      <p:pic>
        <p:nvPicPr>
          <p:cNvPr id="19461" name="Picture 3"/>
          <p:cNvPicPr>
            <a:picLocks noChangeAspect="1"/>
          </p:cNvPicPr>
          <p:nvPr/>
        </p:nvPicPr>
        <p:blipFill>
          <a:blip r:embed="rId5"/>
          <a:stretch>
            <a:fillRect/>
          </a:stretch>
        </p:blipFill>
        <p:spPr>
          <a:xfrm>
            <a:off x="3257550" y="1944370"/>
            <a:ext cx="1990725" cy="1589405"/>
          </a:xfrm>
          <a:prstGeom prst="rect">
            <a:avLst/>
          </a:prstGeom>
          <a:noFill/>
          <a:ln w="9525">
            <a:noFill/>
          </a:ln>
        </p:spPr>
      </p:pic>
      <p:pic>
        <p:nvPicPr>
          <p:cNvPr id="20484" name="Picture 2"/>
          <p:cNvPicPr>
            <a:picLocks noChangeAspect="1"/>
          </p:cNvPicPr>
          <p:nvPr/>
        </p:nvPicPr>
        <p:blipFill>
          <a:blip r:embed="rId6"/>
          <a:stretch>
            <a:fillRect/>
          </a:stretch>
        </p:blipFill>
        <p:spPr>
          <a:xfrm>
            <a:off x="5977890" y="1944370"/>
            <a:ext cx="2488565" cy="1579245"/>
          </a:xfrm>
          <a:prstGeom prst="rect">
            <a:avLst/>
          </a:prstGeom>
          <a:noFill/>
          <a:ln w="9525">
            <a:noFill/>
          </a:ln>
        </p:spPr>
      </p:pic>
      <p:sp>
        <p:nvSpPr>
          <p:cNvPr id="4" name="文本框 3"/>
          <p:cNvSpPr txBox="1"/>
          <p:nvPr/>
        </p:nvSpPr>
        <p:spPr>
          <a:xfrm>
            <a:off x="9197975" y="3875405"/>
            <a:ext cx="2737485" cy="1214755"/>
          </a:xfrm>
          <a:prstGeom prst="rect">
            <a:avLst/>
          </a:prstGeom>
          <a:noFill/>
          <a:ln>
            <a:noFill/>
          </a:ln>
        </p:spPr>
        <p:txBody>
          <a:bodyPr vert="horz" wrap="square" lIns="121900" tIns="121900" rIns="121900" bIns="121900" rtlCol="0" anchor="t" anchorCtr="0">
            <a:noAutofit/>
          </a:bodyPr>
          <a:lstStyle/>
          <a:p>
            <a:pPr lvl="0" indent="-398145" algn="l">
              <a:spcBef>
                <a:spcPts val="0"/>
              </a:spcBef>
              <a:spcAft>
                <a:spcPts val="0"/>
              </a:spcAft>
              <a:buClr>
                <a:schemeClr val="lt1"/>
              </a:buClr>
              <a:buSzPts val="1100"/>
              <a:buFont typeface="Dosis ExtraLight"/>
            </a:pPr>
            <a:r>
              <a:rPr lang="en-US" altLang="zh-CN" sz="1600" kern="0">
                <a:solidFill>
                  <a:schemeClr val="lt1"/>
                </a:solidFill>
                <a:latin typeface="Montserrat SemiBold" panose="00000500000000000000" charset="0"/>
                <a:ea typeface="Dosis ExtraLight"/>
                <a:cs typeface="Montserrat SemiBold" panose="00000500000000000000" charset="0"/>
                <a:sym typeface="+mn-ea"/>
              </a:rPr>
              <a:t>Two pages instant display of both reaction parameters and accelerating curve</a:t>
            </a:r>
          </a:p>
        </p:txBody>
      </p:sp>
      <p:pic>
        <p:nvPicPr>
          <p:cNvPr id="8" name="Picture 4"/>
          <p:cNvPicPr>
            <a:picLocks noChangeAspect="1"/>
          </p:cNvPicPr>
          <p:nvPr/>
        </p:nvPicPr>
        <p:blipFill>
          <a:blip r:embed="rId7"/>
          <a:stretch>
            <a:fillRect/>
          </a:stretch>
        </p:blipFill>
        <p:spPr>
          <a:xfrm>
            <a:off x="9197975" y="2325370"/>
            <a:ext cx="2430780" cy="120840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6" name="图片 1385"/>
          <p:cNvPicPr/>
          <p:nvPr/>
        </p:nvPicPr>
        <p:blipFill>
          <a:blip r:embed="rId2">
            <a:lum bright="-2000" contrast="15000"/>
          </a:blip>
          <a:srcRect t="16414" b="16423"/>
          <a:stretch>
            <a:fillRect/>
          </a:stretch>
        </p:blipFill>
        <p:spPr>
          <a:xfrm>
            <a:off x="0" y="11520"/>
            <a:ext cx="12191040" cy="4404480"/>
          </a:xfrm>
          <a:prstGeom prst="rect">
            <a:avLst/>
          </a:prstGeom>
          <a:ln>
            <a:noFill/>
          </a:ln>
        </p:spPr>
      </p:pic>
      <p:sp>
        <p:nvSpPr>
          <p:cNvPr id="1390" name="CustomShape 4"/>
          <p:cNvSpPr/>
          <p:nvPr/>
        </p:nvSpPr>
        <p:spPr>
          <a:xfrm>
            <a:off x="5328000" y="3996960"/>
            <a:ext cx="1534080" cy="779520"/>
          </a:xfrm>
          <a:prstGeom prst="rect">
            <a:avLst/>
          </a:prstGeom>
          <a:noFill/>
          <a:ln>
            <a:noFill/>
          </a:ln>
        </p:spPr>
        <p:style>
          <a:lnRef idx="0">
            <a:scrgbClr r="0" g="0" b="0"/>
          </a:lnRef>
          <a:fillRef idx="0">
            <a:scrgbClr r="0" g="0" b="0"/>
          </a:fillRef>
          <a:effectRef idx="0">
            <a:scrgbClr r="0" g="0" b="0"/>
          </a:effectRef>
          <a:fontRef idx="minor"/>
        </p:style>
        <p:txBody>
          <a:bodyPr lIns="120000" tIns="121920" rIns="120000" bIns="121920" anchor="b">
            <a:noAutofit/>
          </a:bodyPr>
          <a:lstStyle/>
          <a:p>
            <a:pPr algn="ctr">
              <a:lnSpc>
                <a:spcPct val="100000"/>
              </a:lnSpc>
            </a:pPr>
            <a:endParaRPr lang="en-US" sz="3200" b="1" spc="-1" dirty="0">
              <a:latin typeface="Arial" panose="020B0604020202020204"/>
            </a:endParaRPr>
          </a:p>
        </p:txBody>
      </p:sp>
      <p:sp>
        <p:nvSpPr>
          <p:cNvPr id="194" name="Google Shape;194;p35"/>
          <p:cNvSpPr txBox="1"/>
          <p:nvPr/>
        </p:nvSpPr>
        <p:spPr>
          <a:xfrm>
            <a:off x="960120" y="5018405"/>
            <a:ext cx="1932940" cy="828040"/>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l" rtl="0">
              <a:spcBef>
                <a:spcPts val="0"/>
              </a:spcBef>
              <a:spcAft>
                <a:spcPts val="0"/>
              </a:spcAft>
              <a:buNone/>
            </a:pPr>
            <a:r>
              <a:rPr lang="en-GB" sz="4800">
                <a:sym typeface="+mn-ea"/>
              </a:rPr>
              <a:t>#0</a:t>
            </a:r>
            <a:r>
              <a:rPr lang="en-US" altLang="en-GB" sz="4800">
                <a:sym typeface="+mn-ea"/>
              </a:rPr>
              <a:t>3</a:t>
            </a:r>
            <a:endParaRPr lang="en-US" altLang="en-GB" sz="4800"/>
          </a:p>
        </p:txBody>
      </p:sp>
      <p:sp>
        <p:nvSpPr>
          <p:cNvPr id="5" name="Google Shape;194;p35"/>
          <p:cNvSpPr txBox="1"/>
          <p:nvPr/>
        </p:nvSpPr>
        <p:spPr>
          <a:xfrm>
            <a:off x="3192145" y="5017135"/>
            <a:ext cx="5661660" cy="829310"/>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rgbClr val="07243D"/>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l" rtl="0">
              <a:spcBef>
                <a:spcPts val="0"/>
              </a:spcBef>
              <a:spcAft>
                <a:spcPts val="0"/>
              </a:spcAft>
              <a:buNone/>
            </a:pPr>
            <a:r>
              <a:rPr lang="en-GB" sz="4800">
                <a:sym typeface="+mn-ea"/>
              </a:rPr>
              <a:t>A</a:t>
            </a:r>
            <a:r>
              <a:rPr lang="en-US" altLang="en-GB" sz="4800">
                <a:sym typeface="+mn-ea"/>
              </a:rPr>
              <a:t>DVANTAGE</a:t>
            </a:r>
            <a:r>
              <a:rPr lang="en-US" altLang="en-GB" sz="4800"/>
              <a:t> </a:t>
            </a:r>
          </a:p>
        </p:txBody>
      </p:sp>
      <p:pic>
        <p:nvPicPr>
          <p:cNvPr id="7" name="图片 6"/>
          <p:cNvPicPr>
            <a:picLocks noChangeAspect="1"/>
          </p:cNvPicPr>
          <p:nvPr/>
        </p:nvPicPr>
        <p:blipFill>
          <a:blip r:embed="rId3"/>
          <a:stretch>
            <a:fillRect/>
          </a:stretch>
        </p:blipFill>
        <p:spPr>
          <a:xfrm>
            <a:off x="2744470" y="4685030"/>
            <a:ext cx="266700" cy="1714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1"/>
          <p:cNvSpPr txBox="1">
            <a:spLocks noGrp="1"/>
          </p:cNvSpPr>
          <p:nvPr>
            <p:ph type="title"/>
          </p:nvPr>
        </p:nvSpPr>
        <p:spPr>
          <a:xfrm>
            <a:off x="1028230" y="180320"/>
            <a:ext cx="9378000" cy="845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ltLang="en-GB"/>
              <a:t>What We Have? </a:t>
            </a:r>
          </a:p>
        </p:txBody>
      </p:sp>
      <p:grpSp>
        <p:nvGrpSpPr>
          <p:cNvPr id="336" name="Google Shape;336;p41"/>
          <p:cNvGrpSpPr/>
          <p:nvPr/>
        </p:nvGrpSpPr>
        <p:grpSpPr>
          <a:xfrm>
            <a:off x="14957084" y="6739428"/>
            <a:ext cx="445079" cy="497703"/>
            <a:chOff x="861113" y="2885746"/>
            <a:chExt cx="333809" cy="373277"/>
          </a:xfrm>
        </p:grpSpPr>
        <p:sp>
          <p:nvSpPr>
            <p:cNvPr id="337" name="Google Shape;337;p41"/>
            <p:cNvSpPr/>
            <p:nvPr/>
          </p:nvSpPr>
          <p:spPr>
            <a:xfrm>
              <a:off x="861113" y="2981533"/>
              <a:ext cx="315970" cy="277489"/>
            </a:xfrm>
            <a:custGeom>
              <a:avLst/>
              <a:gdLst/>
              <a:ahLst/>
              <a:cxnLst/>
              <a:rect l="l" t="t" r="r" b="b"/>
              <a:pathLst>
                <a:path w="9919" h="8711" extrusionOk="0">
                  <a:moveTo>
                    <a:pt x="3015" y="0"/>
                  </a:moveTo>
                  <a:cubicBezTo>
                    <a:pt x="2777" y="0"/>
                    <a:pt x="2558" y="27"/>
                    <a:pt x="2358" y="79"/>
                  </a:cubicBezTo>
                  <a:cubicBezTo>
                    <a:pt x="1739" y="245"/>
                    <a:pt x="1156" y="638"/>
                    <a:pt x="739" y="1210"/>
                  </a:cubicBezTo>
                  <a:cubicBezTo>
                    <a:pt x="251" y="1864"/>
                    <a:pt x="1" y="2698"/>
                    <a:pt x="1" y="3615"/>
                  </a:cubicBezTo>
                  <a:cubicBezTo>
                    <a:pt x="1" y="4567"/>
                    <a:pt x="429" y="5841"/>
                    <a:pt x="1132" y="6889"/>
                  </a:cubicBezTo>
                  <a:cubicBezTo>
                    <a:pt x="1882" y="8056"/>
                    <a:pt x="2763" y="8711"/>
                    <a:pt x="3549" y="8711"/>
                  </a:cubicBezTo>
                  <a:cubicBezTo>
                    <a:pt x="3870" y="8711"/>
                    <a:pt x="4180" y="8663"/>
                    <a:pt x="4478" y="8580"/>
                  </a:cubicBezTo>
                  <a:cubicBezTo>
                    <a:pt x="4632" y="8532"/>
                    <a:pt x="4796" y="8508"/>
                    <a:pt x="4960" y="8508"/>
                  </a:cubicBezTo>
                  <a:cubicBezTo>
                    <a:pt x="5123" y="8508"/>
                    <a:pt x="5287" y="8532"/>
                    <a:pt x="5442" y="8580"/>
                  </a:cubicBezTo>
                  <a:cubicBezTo>
                    <a:pt x="5740" y="8663"/>
                    <a:pt x="6049" y="8711"/>
                    <a:pt x="6371" y="8711"/>
                  </a:cubicBezTo>
                  <a:cubicBezTo>
                    <a:pt x="7156" y="8711"/>
                    <a:pt x="8026" y="8044"/>
                    <a:pt x="8788" y="6889"/>
                  </a:cubicBezTo>
                  <a:cubicBezTo>
                    <a:pt x="9490" y="5841"/>
                    <a:pt x="9919" y="4567"/>
                    <a:pt x="9919" y="3615"/>
                  </a:cubicBezTo>
                  <a:cubicBezTo>
                    <a:pt x="9847" y="2948"/>
                    <a:pt x="9716" y="2317"/>
                    <a:pt x="9431" y="1757"/>
                  </a:cubicBezTo>
                  <a:cubicBezTo>
                    <a:pt x="9398" y="1685"/>
                    <a:pt x="9334" y="1651"/>
                    <a:pt x="9266" y="1651"/>
                  </a:cubicBezTo>
                  <a:cubicBezTo>
                    <a:pt x="9233" y="1651"/>
                    <a:pt x="9199" y="1658"/>
                    <a:pt x="9169" y="1674"/>
                  </a:cubicBezTo>
                  <a:cubicBezTo>
                    <a:pt x="9061" y="1710"/>
                    <a:pt x="9026" y="1841"/>
                    <a:pt x="9073" y="1936"/>
                  </a:cubicBezTo>
                  <a:cubicBezTo>
                    <a:pt x="9323" y="2448"/>
                    <a:pt x="9442" y="3007"/>
                    <a:pt x="9442" y="3638"/>
                  </a:cubicBezTo>
                  <a:cubicBezTo>
                    <a:pt x="9442" y="4508"/>
                    <a:pt x="9050" y="5686"/>
                    <a:pt x="8395" y="6698"/>
                  </a:cubicBezTo>
                  <a:cubicBezTo>
                    <a:pt x="7716" y="7722"/>
                    <a:pt x="6942" y="8341"/>
                    <a:pt x="6311" y="8341"/>
                  </a:cubicBezTo>
                  <a:cubicBezTo>
                    <a:pt x="6037" y="8341"/>
                    <a:pt x="5751" y="8294"/>
                    <a:pt x="5501" y="8222"/>
                  </a:cubicBezTo>
                  <a:cubicBezTo>
                    <a:pt x="5311" y="8163"/>
                    <a:pt x="5112" y="8133"/>
                    <a:pt x="4911" y="8133"/>
                  </a:cubicBezTo>
                  <a:cubicBezTo>
                    <a:pt x="4710" y="8133"/>
                    <a:pt x="4507" y="8163"/>
                    <a:pt x="4311" y="8222"/>
                  </a:cubicBezTo>
                  <a:cubicBezTo>
                    <a:pt x="4061" y="8294"/>
                    <a:pt x="3775" y="8341"/>
                    <a:pt x="3513" y="8341"/>
                  </a:cubicBezTo>
                  <a:cubicBezTo>
                    <a:pt x="2870" y="8341"/>
                    <a:pt x="2096" y="7722"/>
                    <a:pt x="1430" y="6698"/>
                  </a:cubicBezTo>
                  <a:cubicBezTo>
                    <a:pt x="775" y="5698"/>
                    <a:pt x="370" y="4531"/>
                    <a:pt x="370" y="3638"/>
                  </a:cubicBezTo>
                  <a:cubicBezTo>
                    <a:pt x="370" y="2805"/>
                    <a:pt x="608" y="2043"/>
                    <a:pt x="1037" y="1460"/>
                  </a:cubicBezTo>
                  <a:cubicBezTo>
                    <a:pt x="1406" y="971"/>
                    <a:pt x="1918" y="614"/>
                    <a:pt x="2453" y="460"/>
                  </a:cubicBezTo>
                  <a:cubicBezTo>
                    <a:pt x="2603" y="422"/>
                    <a:pt x="2774" y="403"/>
                    <a:pt x="2963" y="403"/>
                  </a:cubicBezTo>
                  <a:cubicBezTo>
                    <a:pt x="3256" y="403"/>
                    <a:pt x="3592" y="449"/>
                    <a:pt x="3954" y="543"/>
                  </a:cubicBezTo>
                  <a:cubicBezTo>
                    <a:pt x="4013" y="555"/>
                    <a:pt x="4085" y="567"/>
                    <a:pt x="4144" y="579"/>
                  </a:cubicBezTo>
                  <a:cubicBezTo>
                    <a:pt x="4160" y="582"/>
                    <a:pt x="4176" y="584"/>
                    <a:pt x="4191" y="584"/>
                  </a:cubicBezTo>
                  <a:cubicBezTo>
                    <a:pt x="4281" y="584"/>
                    <a:pt x="4362" y="527"/>
                    <a:pt x="4382" y="436"/>
                  </a:cubicBezTo>
                  <a:cubicBezTo>
                    <a:pt x="4406" y="329"/>
                    <a:pt x="4347" y="221"/>
                    <a:pt x="4239" y="198"/>
                  </a:cubicBezTo>
                  <a:lnTo>
                    <a:pt x="4061" y="150"/>
                  </a:lnTo>
                  <a:cubicBezTo>
                    <a:pt x="3680" y="48"/>
                    <a:pt x="3331" y="0"/>
                    <a:pt x="301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41"/>
            <p:cNvSpPr/>
            <p:nvPr/>
          </p:nvSpPr>
          <p:spPr>
            <a:xfrm>
              <a:off x="1024976" y="2981756"/>
              <a:ext cx="125572" cy="45903"/>
            </a:xfrm>
            <a:custGeom>
              <a:avLst/>
              <a:gdLst/>
              <a:ahLst/>
              <a:cxnLst/>
              <a:rect l="l" t="t" r="r" b="b"/>
              <a:pathLst>
                <a:path w="3942" h="1441" extrusionOk="0">
                  <a:moveTo>
                    <a:pt x="1709" y="1"/>
                  </a:moveTo>
                  <a:cubicBezTo>
                    <a:pt x="1383" y="1"/>
                    <a:pt x="1022" y="51"/>
                    <a:pt x="631" y="143"/>
                  </a:cubicBezTo>
                  <a:cubicBezTo>
                    <a:pt x="477" y="191"/>
                    <a:pt x="334" y="202"/>
                    <a:pt x="191" y="238"/>
                  </a:cubicBezTo>
                  <a:cubicBezTo>
                    <a:pt x="96" y="250"/>
                    <a:pt x="0" y="357"/>
                    <a:pt x="12" y="464"/>
                  </a:cubicBezTo>
                  <a:cubicBezTo>
                    <a:pt x="35" y="554"/>
                    <a:pt x="121" y="644"/>
                    <a:pt x="220" y="644"/>
                  </a:cubicBezTo>
                  <a:cubicBezTo>
                    <a:pt x="226" y="644"/>
                    <a:pt x="232" y="644"/>
                    <a:pt x="238" y="643"/>
                  </a:cubicBezTo>
                  <a:cubicBezTo>
                    <a:pt x="405" y="619"/>
                    <a:pt x="572" y="583"/>
                    <a:pt x="727" y="548"/>
                  </a:cubicBezTo>
                  <a:cubicBezTo>
                    <a:pt x="1087" y="461"/>
                    <a:pt x="1417" y="414"/>
                    <a:pt x="1711" y="414"/>
                  </a:cubicBezTo>
                  <a:cubicBezTo>
                    <a:pt x="1903" y="414"/>
                    <a:pt x="2079" y="434"/>
                    <a:pt x="2239" y="476"/>
                  </a:cubicBezTo>
                  <a:cubicBezTo>
                    <a:pt x="2727" y="607"/>
                    <a:pt x="3203" y="917"/>
                    <a:pt x="3572" y="1369"/>
                  </a:cubicBezTo>
                  <a:cubicBezTo>
                    <a:pt x="3620" y="1417"/>
                    <a:pt x="3679" y="1441"/>
                    <a:pt x="3727" y="1441"/>
                  </a:cubicBezTo>
                  <a:cubicBezTo>
                    <a:pt x="3763" y="1441"/>
                    <a:pt x="3810" y="1429"/>
                    <a:pt x="3846" y="1393"/>
                  </a:cubicBezTo>
                  <a:cubicBezTo>
                    <a:pt x="3929" y="1322"/>
                    <a:pt x="3941" y="1191"/>
                    <a:pt x="3870" y="1095"/>
                  </a:cubicBezTo>
                  <a:cubicBezTo>
                    <a:pt x="3453" y="595"/>
                    <a:pt x="2905" y="226"/>
                    <a:pt x="2322" y="72"/>
                  </a:cubicBezTo>
                  <a:cubicBezTo>
                    <a:pt x="2135" y="23"/>
                    <a:pt x="1930" y="1"/>
                    <a:pt x="170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41"/>
            <p:cNvSpPr/>
            <p:nvPr/>
          </p:nvSpPr>
          <p:spPr>
            <a:xfrm>
              <a:off x="979455" y="2885746"/>
              <a:ext cx="215467" cy="145705"/>
            </a:xfrm>
            <a:custGeom>
              <a:avLst/>
              <a:gdLst/>
              <a:ahLst/>
              <a:cxnLst/>
              <a:rect l="l" t="t" r="r" b="b"/>
              <a:pathLst>
                <a:path w="6764" h="4574" extrusionOk="0">
                  <a:moveTo>
                    <a:pt x="4097" y="0"/>
                  </a:moveTo>
                  <a:cubicBezTo>
                    <a:pt x="3959" y="0"/>
                    <a:pt x="3824" y="9"/>
                    <a:pt x="3691" y="26"/>
                  </a:cubicBezTo>
                  <a:cubicBezTo>
                    <a:pt x="3049" y="61"/>
                    <a:pt x="2489" y="419"/>
                    <a:pt x="2060" y="1014"/>
                  </a:cubicBezTo>
                  <a:cubicBezTo>
                    <a:pt x="1775" y="1407"/>
                    <a:pt x="1620" y="1776"/>
                    <a:pt x="1596" y="1883"/>
                  </a:cubicBezTo>
                  <a:lnTo>
                    <a:pt x="1072" y="2681"/>
                  </a:lnTo>
                  <a:cubicBezTo>
                    <a:pt x="929" y="2240"/>
                    <a:pt x="774" y="1954"/>
                    <a:pt x="763" y="1943"/>
                  </a:cubicBezTo>
                  <a:cubicBezTo>
                    <a:pt x="728" y="1866"/>
                    <a:pt x="652" y="1832"/>
                    <a:pt x="576" y="1832"/>
                  </a:cubicBezTo>
                  <a:cubicBezTo>
                    <a:pt x="546" y="1832"/>
                    <a:pt x="516" y="1837"/>
                    <a:pt x="489" y="1847"/>
                  </a:cubicBezTo>
                  <a:cubicBezTo>
                    <a:pt x="405" y="1895"/>
                    <a:pt x="358" y="2026"/>
                    <a:pt x="405" y="2121"/>
                  </a:cubicBezTo>
                  <a:cubicBezTo>
                    <a:pt x="405" y="2133"/>
                    <a:pt x="870" y="3014"/>
                    <a:pt x="965" y="4157"/>
                  </a:cubicBezTo>
                  <a:cubicBezTo>
                    <a:pt x="822" y="4145"/>
                    <a:pt x="667" y="4098"/>
                    <a:pt x="572" y="4050"/>
                  </a:cubicBezTo>
                  <a:cubicBezTo>
                    <a:pt x="429" y="3990"/>
                    <a:pt x="393" y="3931"/>
                    <a:pt x="393" y="3919"/>
                  </a:cubicBezTo>
                  <a:cubicBezTo>
                    <a:pt x="393" y="3812"/>
                    <a:pt x="298" y="3728"/>
                    <a:pt x="191" y="3728"/>
                  </a:cubicBezTo>
                  <a:cubicBezTo>
                    <a:pt x="96" y="3728"/>
                    <a:pt x="1" y="3812"/>
                    <a:pt x="1" y="3919"/>
                  </a:cubicBezTo>
                  <a:cubicBezTo>
                    <a:pt x="1" y="4038"/>
                    <a:pt x="60" y="4264"/>
                    <a:pt x="405" y="4419"/>
                  </a:cubicBezTo>
                  <a:cubicBezTo>
                    <a:pt x="608" y="4514"/>
                    <a:pt x="893" y="4574"/>
                    <a:pt x="1191" y="4574"/>
                  </a:cubicBezTo>
                  <a:cubicBezTo>
                    <a:pt x="1489" y="4574"/>
                    <a:pt x="1763" y="4514"/>
                    <a:pt x="1977" y="4419"/>
                  </a:cubicBezTo>
                  <a:cubicBezTo>
                    <a:pt x="2334" y="4264"/>
                    <a:pt x="2382" y="4038"/>
                    <a:pt x="2382" y="3919"/>
                  </a:cubicBezTo>
                  <a:cubicBezTo>
                    <a:pt x="2382" y="3812"/>
                    <a:pt x="2298" y="3728"/>
                    <a:pt x="2191" y="3728"/>
                  </a:cubicBezTo>
                  <a:cubicBezTo>
                    <a:pt x="2084" y="3728"/>
                    <a:pt x="2001" y="3812"/>
                    <a:pt x="2001" y="3919"/>
                  </a:cubicBezTo>
                  <a:cubicBezTo>
                    <a:pt x="2001" y="3931"/>
                    <a:pt x="1953" y="3990"/>
                    <a:pt x="1822" y="4050"/>
                  </a:cubicBezTo>
                  <a:cubicBezTo>
                    <a:pt x="1703" y="4109"/>
                    <a:pt x="1548" y="4145"/>
                    <a:pt x="1382" y="4157"/>
                  </a:cubicBezTo>
                  <a:cubicBezTo>
                    <a:pt x="1358" y="3800"/>
                    <a:pt x="1298" y="3467"/>
                    <a:pt x="1239" y="3169"/>
                  </a:cubicBezTo>
                  <a:lnTo>
                    <a:pt x="1917" y="2133"/>
                  </a:lnTo>
                  <a:cubicBezTo>
                    <a:pt x="1953" y="2133"/>
                    <a:pt x="1977" y="2145"/>
                    <a:pt x="2060" y="2169"/>
                  </a:cubicBezTo>
                  <a:cubicBezTo>
                    <a:pt x="2179" y="2204"/>
                    <a:pt x="2334" y="2300"/>
                    <a:pt x="2513" y="2407"/>
                  </a:cubicBezTo>
                  <a:cubicBezTo>
                    <a:pt x="2989" y="2669"/>
                    <a:pt x="3584" y="3014"/>
                    <a:pt x="4263" y="3014"/>
                  </a:cubicBezTo>
                  <a:cubicBezTo>
                    <a:pt x="4477" y="3014"/>
                    <a:pt x="4715" y="2966"/>
                    <a:pt x="4954" y="2883"/>
                  </a:cubicBezTo>
                  <a:cubicBezTo>
                    <a:pt x="6466" y="2300"/>
                    <a:pt x="6739" y="407"/>
                    <a:pt x="6763" y="323"/>
                  </a:cubicBezTo>
                  <a:cubicBezTo>
                    <a:pt x="6763" y="288"/>
                    <a:pt x="6716" y="216"/>
                    <a:pt x="6656" y="168"/>
                  </a:cubicBezTo>
                  <a:cubicBezTo>
                    <a:pt x="6626" y="145"/>
                    <a:pt x="6588" y="133"/>
                    <a:pt x="6547" y="133"/>
                  </a:cubicBezTo>
                  <a:cubicBezTo>
                    <a:pt x="6507" y="133"/>
                    <a:pt x="6466" y="145"/>
                    <a:pt x="6430" y="168"/>
                  </a:cubicBezTo>
                  <a:cubicBezTo>
                    <a:pt x="6301" y="255"/>
                    <a:pt x="6164" y="287"/>
                    <a:pt x="6009" y="287"/>
                  </a:cubicBezTo>
                  <a:cubicBezTo>
                    <a:pt x="5820" y="287"/>
                    <a:pt x="5602" y="239"/>
                    <a:pt x="5335" y="180"/>
                  </a:cubicBezTo>
                  <a:cubicBezTo>
                    <a:pt x="5287" y="168"/>
                    <a:pt x="5239" y="168"/>
                    <a:pt x="5192" y="157"/>
                  </a:cubicBezTo>
                  <a:cubicBezTo>
                    <a:pt x="5175" y="150"/>
                    <a:pt x="5158" y="147"/>
                    <a:pt x="5140" y="147"/>
                  </a:cubicBezTo>
                  <a:cubicBezTo>
                    <a:pt x="5061" y="147"/>
                    <a:pt x="4983" y="211"/>
                    <a:pt x="4954" y="299"/>
                  </a:cubicBezTo>
                  <a:cubicBezTo>
                    <a:pt x="4930" y="407"/>
                    <a:pt x="5001" y="514"/>
                    <a:pt x="5108" y="538"/>
                  </a:cubicBezTo>
                  <a:cubicBezTo>
                    <a:pt x="5156" y="561"/>
                    <a:pt x="5192" y="561"/>
                    <a:pt x="5239" y="573"/>
                  </a:cubicBezTo>
                  <a:cubicBezTo>
                    <a:pt x="5512" y="626"/>
                    <a:pt x="5765" y="679"/>
                    <a:pt x="6003" y="679"/>
                  </a:cubicBezTo>
                  <a:cubicBezTo>
                    <a:pt x="6088" y="679"/>
                    <a:pt x="6170" y="672"/>
                    <a:pt x="6251" y="657"/>
                  </a:cubicBezTo>
                  <a:lnTo>
                    <a:pt x="6251" y="657"/>
                  </a:lnTo>
                  <a:cubicBezTo>
                    <a:pt x="6108" y="1192"/>
                    <a:pt x="5704" y="2193"/>
                    <a:pt x="4799" y="2550"/>
                  </a:cubicBezTo>
                  <a:cubicBezTo>
                    <a:pt x="4613" y="2621"/>
                    <a:pt x="4429" y="2651"/>
                    <a:pt x="4249" y="2651"/>
                  </a:cubicBezTo>
                  <a:cubicBezTo>
                    <a:pt x="3679" y="2651"/>
                    <a:pt x="3144" y="2348"/>
                    <a:pt x="2691" y="2085"/>
                  </a:cubicBezTo>
                  <a:cubicBezTo>
                    <a:pt x="2453" y="1954"/>
                    <a:pt x="2251" y="1835"/>
                    <a:pt x="2072" y="1776"/>
                  </a:cubicBezTo>
                  <a:cubicBezTo>
                    <a:pt x="2275" y="1335"/>
                    <a:pt x="2798" y="502"/>
                    <a:pt x="3727" y="419"/>
                  </a:cubicBezTo>
                  <a:cubicBezTo>
                    <a:pt x="3823" y="414"/>
                    <a:pt x="3921" y="411"/>
                    <a:pt x="4019" y="411"/>
                  </a:cubicBezTo>
                  <a:cubicBezTo>
                    <a:pt x="4190" y="411"/>
                    <a:pt x="4363" y="420"/>
                    <a:pt x="4537" y="442"/>
                  </a:cubicBezTo>
                  <a:cubicBezTo>
                    <a:pt x="4545" y="443"/>
                    <a:pt x="4552" y="444"/>
                    <a:pt x="4560" y="444"/>
                  </a:cubicBezTo>
                  <a:cubicBezTo>
                    <a:pt x="4659" y="444"/>
                    <a:pt x="4752" y="374"/>
                    <a:pt x="4763" y="264"/>
                  </a:cubicBezTo>
                  <a:cubicBezTo>
                    <a:pt x="4775" y="157"/>
                    <a:pt x="4703" y="49"/>
                    <a:pt x="4584" y="38"/>
                  </a:cubicBezTo>
                  <a:cubicBezTo>
                    <a:pt x="4419" y="12"/>
                    <a:pt x="4256" y="0"/>
                    <a:pt x="409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340" name="Google Shape;340;p41"/>
          <p:cNvSpPr txBox="1">
            <a:spLocks noGrp="1"/>
          </p:cNvSpPr>
          <p:nvPr>
            <p:ph type="subTitle" idx="4294967295"/>
          </p:nvPr>
        </p:nvSpPr>
        <p:spPr>
          <a:xfrm flipH="1">
            <a:off x="-574675" y="2668905"/>
            <a:ext cx="4497705" cy="818515"/>
          </a:xfrm>
          <a:prstGeom prst="rect">
            <a:avLst/>
          </a:prstGeom>
        </p:spPr>
        <p:txBody>
          <a:bodyPr spcFirstLastPara="1" wrap="square" lIns="121900" tIns="121900" rIns="0" bIns="121900" anchor="t" anchorCtr="0">
            <a:noAutofit/>
          </a:bodyPr>
          <a:lstStyle/>
          <a:p>
            <a:pPr marL="0" lvl="0" indent="0" algn="r" rtl="0">
              <a:lnSpc>
                <a:spcPct val="100000"/>
              </a:lnSpc>
              <a:spcBef>
                <a:spcPts val="0"/>
              </a:spcBef>
              <a:spcAft>
                <a:spcPts val="1600"/>
              </a:spcAft>
              <a:buNone/>
            </a:pPr>
            <a:r>
              <a:rPr lang="en-US" altLang="en-GB" sz="1865">
                <a:solidFill>
                  <a:schemeClr val="dk2"/>
                </a:solidFill>
              </a:rPr>
              <a:t>Production Capacity/Quality Controlling/Delivery Time</a:t>
            </a:r>
          </a:p>
          <a:p>
            <a:pPr marL="0" lvl="0" indent="0" algn="r" rtl="0">
              <a:lnSpc>
                <a:spcPct val="100000"/>
              </a:lnSpc>
              <a:spcBef>
                <a:spcPts val="0"/>
              </a:spcBef>
              <a:spcAft>
                <a:spcPts val="1600"/>
              </a:spcAft>
              <a:buNone/>
            </a:pPr>
            <a:r>
              <a:rPr lang="en-GB" sz="1865">
                <a:solidFill>
                  <a:schemeClr val="dk2"/>
                </a:solidFill>
              </a:rPr>
              <a:t> </a:t>
            </a:r>
            <a:endParaRPr sz="1865">
              <a:solidFill>
                <a:schemeClr val="dk2"/>
              </a:solidFill>
            </a:endParaRPr>
          </a:p>
        </p:txBody>
      </p:sp>
      <p:sp>
        <p:nvSpPr>
          <p:cNvPr id="341" name="Google Shape;341;p41"/>
          <p:cNvSpPr txBox="1">
            <a:spLocks noGrp="1"/>
          </p:cNvSpPr>
          <p:nvPr>
            <p:ph type="subTitle" idx="4294967295"/>
          </p:nvPr>
        </p:nvSpPr>
        <p:spPr>
          <a:xfrm flipH="1">
            <a:off x="264795" y="4979035"/>
            <a:ext cx="3446145" cy="1167130"/>
          </a:xfrm>
          <a:prstGeom prst="rect">
            <a:avLst/>
          </a:prstGeom>
          <a:noFill/>
          <a:ln>
            <a:noFill/>
          </a:ln>
        </p:spPr>
        <p:txBody>
          <a:bodyPr spcFirstLastPara="0" vert="horz" wrap="square" lIns="121900" tIns="121900" rIns="0" bIns="121900" rtlCol="0" anchor="t" anchorCtr="0">
            <a:noAutofit/>
          </a:bodyPr>
          <a:lstStyle/>
          <a:p>
            <a:pPr marL="0" lvl="0" algn="r">
              <a:lnSpc>
                <a:spcPct val="100000"/>
              </a:lnSpc>
              <a:spcAft>
                <a:spcPts val="1600"/>
              </a:spcAft>
              <a:buNone/>
            </a:pPr>
            <a:r>
              <a:rPr lang="en-US" altLang="en-GB" sz="1865">
                <a:solidFill>
                  <a:schemeClr val="dk2"/>
                </a:solidFill>
                <a:sym typeface="+mn-ea"/>
              </a:rPr>
              <a:t>Microwave heating-high efficiency and precise control</a:t>
            </a:r>
          </a:p>
          <a:p>
            <a:pPr marL="0" lvl="0" algn="r">
              <a:lnSpc>
                <a:spcPct val="100000"/>
              </a:lnSpc>
              <a:spcAft>
                <a:spcPts val="1600"/>
              </a:spcAft>
              <a:buNone/>
            </a:pPr>
            <a:r>
              <a:rPr lang="en-US" altLang="en-GB" sz="1865">
                <a:solidFill>
                  <a:schemeClr val="dk2"/>
                </a:solidFill>
                <a:sym typeface="+mn-ea"/>
              </a:rPr>
              <a:t>Vessel Materials</a:t>
            </a:r>
          </a:p>
        </p:txBody>
      </p:sp>
      <p:sp>
        <p:nvSpPr>
          <p:cNvPr id="342" name="Google Shape;342;p41"/>
          <p:cNvSpPr txBox="1">
            <a:spLocks noGrp="1"/>
          </p:cNvSpPr>
          <p:nvPr>
            <p:ph type="ctrTitle" idx="4294967295"/>
          </p:nvPr>
        </p:nvSpPr>
        <p:spPr>
          <a:xfrm flipH="1">
            <a:off x="-598805" y="1836420"/>
            <a:ext cx="4674235" cy="770255"/>
          </a:xfrm>
          <a:prstGeom prst="rect">
            <a:avLst/>
          </a:prstGeom>
        </p:spPr>
        <p:txBody>
          <a:bodyPr spcFirstLastPara="1" wrap="square" lIns="121900" tIns="121900" rIns="121900" bIns="121900" anchor="t" anchorCtr="0">
            <a:noAutofit/>
          </a:bodyPr>
          <a:lstStyle/>
          <a:p>
            <a:pPr marL="0" marR="0" lvl="0" indent="0" algn="r" rtl="0">
              <a:spcBef>
                <a:spcPts val="0"/>
              </a:spcBef>
              <a:spcAft>
                <a:spcPts val="0"/>
              </a:spcAft>
              <a:buNone/>
            </a:pPr>
            <a:r>
              <a:rPr lang="en-US" altLang="en-GB" sz="2000"/>
              <a:t>18000㎡ Modern </a:t>
            </a:r>
            <a:br>
              <a:rPr lang="en-US" altLang="en-GB" sz="2000"/>
            </a:br>
            <a:r>
              <a:rPr lang="en-US" altLang="en-GB" sz="2000"/>
              <a:t>Manufacturing Workshop</a:t>
            </a:r>
          </a:p>
        </p:txBody>
      </p:sp>
      <p:sp>
        <p:nvSpPr>
          <p:cNvPr id="343" name="Google Shape;343;p41"/>
          <p:cNvSpPr txBox="1">
            <a:spLocks noGrp="1"/>
          </p:cNvSpPr>
          <p:nvPr>
            <p:ph type="ctrTitle" idx="4294967295"/>
          </p:nvPr>
        </p:nvSpPr>
        <p:spPr>
          <a:xfrm flipH="1">
            <a:off x="8087995" y="1881505"/>
            <a:ext cx="2659380" cy="583565"/>
          </a:xfrm>
          <a:prstGeom prst="rect">
            <a:avLst/>
          </a:prstGeom>
          <a:noFill/>
          <a:ln>
            <a:noFill/>
          </a:ln>
        </p:spPr>
        <p:txBody>
          <a:bodyPr spcFirstLastPara="0" vert="horz" wrap="square" lIns="121900" tIns="121900" rIns="121900" bIns="121900" rtlCol="0" anchor="t" anchorCtr="0">
            <a:noAutofit/>
          </a:bodyPr>
          <a:lstStyle/>
          <a:p>
            <a:pPr lvl="0" algn="l"/>
            <a:r>
              <a:rPr lang="en-US" altLang="en-GB" sz="2000">
                <a:sym typeface="+mn-ea"/>
              </a:rPr>
              <a:t>Full-range Series</a:t>
            </a:r>
          </a:p>
        </p:txBody>
      </p:sp>
      <p:sp>
        <p:nvSpPr>
          <p:cNvPr id="344" name="Google Shape;344;p41"/>
          <p:cNvSpPr txBox="1">
            <a:spLocks noGrp="1"/>
          </p:cNvSpPr>
          <p:nvPr>
            <p:ph type="subTitle" idx="4294967295"/>
          </p:nvPr>
        </p:nvSpPr>
        <p:spPr>
          <a:xfrm flipH="1">
            <a:off x="8087995" y="2453005"/>
            <a:ext cx="3689350" cy="1167130"/>
          </a:xfrm>
          <a:prstGeom prst="rect">
            <a:avLst/>
          </a:prstGeom>
          <a:noFill/>
          <a:ln>
            <a:noFill/>
          </a:ln>
        </p:spPr>
        <p:txBody>
          <a:bodyPr spcFirstLastPara="0" vert="horz" wrap="square" lIns="121900" tIns="121900" rIns="0" bIns="121900" rtlCol="0" anchor="t" anchorCtr="0">
            <a:noAutofit/>
          </a:bodyPr>
          <a:lstStyle/>
          <a:p>
            <a:pPr marL="0" lvl="0" algn="l">
              <a:lnSpc>
                <a:spcPct val="100000"/>
              </a:lnSpc>
              <a:spcAft>
                <a:spcPts val="1600"/>
              </a:spcAft>
              <a:buNone/>
            </a:pPr>
            <a:r>
              <a:rPr lang="en-US" altLang="en-GB" sz="1865">
                <a:solidFill>
                  <a:schemeClr val="dk2"/>
                </a:solidFill>
                <a:sym typeface="+mn-ea"/>
              </a:rPr>
              <a:t>Different Temperature/Pressure Control Methods </a:t>
            </a:r>
          </a:p>
          <a:p>
            <a:pPr marL="0" lvl="0" algn="l">
              <a:lnSpc>
                <a:spcPct val="100000"/>
              </a:lnSpc>
              <a:spcAft>
                <a:spcPts val="1600"/>
              </a:spcAft>
              <a:buNone/>
            </a:pPr>
            <a:r>
              <a:rPr lang="en-US" altLang="en-GB" sz="1865">
                <a:solidFill>
                  <a:schemeClr val="dk2"/>
                </a:solidFill>
                <a:sym typeface="+mn-ea"/>
              </a:rPr>
              <a:t>Different Configuration Options</a:t>
            </a:r>
          </a:p>
        </p:txBody>
      </p:sp>
      <p:sp>
        <p:nvSpPr>
          <p:cNvPr id="345" name="Google Shape;345;p41"/>
          <p:cNvSpPr txBox="1">
            <a:spLocks noGrp="1"/>
          </p:cNvSpPr>
          <p:nvPr>
            <p:ph type="ctrTitle" idx="4294967295"/>
          </p:nvPr>
        </p:nvSpPr>
        <p:spPr>
          <a:xfrm flipH="1">
            <a:off x="711835" y="4422775"/>
            <a:ext cx="3084195" cy="770255"/>
          </a:xfrm>
          <a:prstGeom prst="rect">
            <a:avLst/>
          </a:prstGeom>
          <a:noFill/>
          <a:ln>
            <a:noFill/>
          </a:ln>
        </p:spPr>
        <p:txBody>
          <a:bodyPr spcFirstLastPara="0" vert="horz" wrap="square" lIns="121900" tIns="121900" rIns="121900" bIns="121900" rtlCol="0" anchor="t" anchorCtr="0">
            <a:noAutofit/>
          </a:bodyPr>
          <a:lstStyle/>
          <a:p>
            <a:pPr lvl="0" algn="r"/>
            <a:r>
              <a:rPr lang="en-US" altLang="en-GB" sz="2000">
                <a:sym typeface="+mn-ea"/>
              </a:rPr>
              <a:t>Technology Strength</a:t>
            </a:r>
          </a:p>
        </p:txBody>
      </p:sp>
      <p:grpSp>
        <p:nvGrpSpPr>
          <p:cNvPr id="346" name="Google Shape;346;p41"/>
          <p:cNvGrpSpPr/>
          <p:nvPr/>
        </p:nvGrpSpPr>
        <p:grpSpPr>
          <a:xfrm>
            <a:off x="4198943" y="1836651"/>
            <a:ext cx="3794115" cy="3699336"/>
            <a:chOff x="2679875" y="2361475"/>
            <a:chExt cx="780425" cy="760575"/>
          </a:xfrm>
        </p:grpSpPr>
        <p:sp>
          <p:nvSpPr>
            <p:cNvPr id="347" name="Google Shape;347;p41"/>
            <p:cNvSpPr/>
            <p:nvPr/>
          </p:nvSpPr>
          <p:spPr>
            <a:xfrm>
              <a:off x="2812050" y="2361475"/>
              <a:ext cx="516050" cy="266400"/>
            </a:xfrm>
            <a:custGeom>
              <a:avLst/>
              <a:gdLst/>
              <a:ahLst/>
              <a:cxnLst/>
              <a:rect l="l" t="t" r="r" b="b"/>
              <a:pathLst>
                <a:path w="20642" h="10656" extrusionOk="0">
                  <a:moveTo>
                    <a:pt x="10321" y="0"/>
                  </a:moveTo>
                  <a:cubicBezTo>
                    <a:pt x="4630" y="0"/>
                    <a:pt x="1" y="4630"/>
                    <a:pt x="1" y="10321"/>
                  </a:cubicBezTo>
                  <a:cubicBezTo>
                    <a:pt x="1" y="10385"/>
                    <a:pt x="2" y="10450"/>
                    <a:pt x="4" y="10514"/>
                  </a:cubicBezTo>
                  <a:cubicBezTo>
                    <a:pt x="1580" y="9686"/>
                    <a:pt x="3307" y="9273"/>
                    <a:pt x="5033" y="9273"/>
                  </a:cubicBezTo>
                  <a:cubicBezTo>
                    <a:pt x="6858" y="9273"/>
                    <a:pt x="8681" y="9735"/>
                    <a:pt x="10321" y="10655"/>
                  </a:cubicBezTo>
                  <a:cubicBezTo>
                    <a:pt x="11962" y="9735"/>
                    <a:pt x="13786" y="9273"/>
                    <a:pt x="15610" y="9273"/>
                  </a:cubicBezTo>
                  <a:cubicBezTo>
                    <a:pt x="17337" y="9273"/>
                    <a:pt x="19065" y="9686"/>
                    <a:pt x="20640" y="10514"/>
                  </a:cubicBezTo>
                  <a:cubicBezTo>
                    <a:pt x="20640" y="10450"/>
                    <a:pt x="20642" y="10385"/>
                    <a:pt x="20642" y="10321"/>
                  </a:cubicBezTo>
                  <a:cubicBezTo>
                    <a:pt x="20642" y="4630"/>
                    <a:pt x="16012" y="0"/>
                    <a:pt x="10321"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41"/>
            <p:cNvSpPr/>
            <p:nvPr/>
          </p:nvSpPr>
          <p:spPr>
            <a:xfrm>
              <a:off x="3082750" y="2645625"/>
              <a:ext cx="377550" cy="476425"/>
            </a:xfrm>
            <a:custGeom>
              <a:avLst/>
              <a:gdLst/>
              <a:ahLst/>
              <a:cxnLst/>
              <a:rect l="l" t="t" r="r" b="b"/>
              <a:pathLst>
                <a:path w="15102" h="19057" extrusionOk="0">
                  <a:moveTo>
                    <a:pt x="10272" y="0"/>
                  </a:moveTo>
                  <a:cubicBezTo>
                    <a:pt x="9934" y="3512"/>
                    <a:pt x="7912" y="6539"/>
                    <a:pt x="5024" y="8262"/>
                  </a:cubicBezTo>
                  <a:cubicBezTo>
                    <a:pt x="5031" y="8418"/>
                    <a:pt x="5036" y="8577"/>
                    <a:pt x="5036" y="8736"/>
                  </a:cubicBezTo>
                  <a:cubicBezTo>
                    <a:pt x="5036" y="12577"/>
                    <a:pt x="3024" y="15957"/>
                    <a:pt x="1" y="17879"/>
                  </a:cubicBezTo>
                  <a:cubicBezTo>
                    <a:pt x="1471" y="18653"/>
                    <a:pt x="3109" y="19056"/>
                    <a:pt x="4771" y="19056"/>
                  </a:cubicBezTo>
                  <a:cubicBezTo>
                    <a:pt x="4774" y="19056"/>
                    <a:pt x="4778" y="19056"/>
                    <a:pt x="4781" y="19056"/>
                  </a:cubicBezTo>
                  <a:cubicBezTo>
                    <a:pt x="10472" y="19056"/>
                    <a:pt x="15102" y="14427"/>
                    <a:pt x="15102" y="8736"/>
                  </a:cubicBezTo>
                  <a:cubicBezTo>
                    <a:pt x="15102" y="5062"/>
                    <a:pt x="13170" y="1831"/>
                    <a:pt x="10272"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41"/>
            <p:cNvSpPr/>
            <p:nvPr/>
          </p:nvSpPr>
          <p:spPr>
            <a:xfrm>
              <a:off x="3082750" y="2605975"/>
              <a:ext cx="244675" cy="231900"/>
            </a:xfrm>
            <a:custGeom>
              <a:avLst/>
              <a:gdLst/>
              <a:ahLst/>
              <a:cxnLst/>
              <a:rect l="l" t="t" r="r" b="b"/>
              <a:pathLst>
                <a:path w="9787" h="9276" extrusionOk="0">
                  <a:moveTo>
                    <a:pt x="4781" y="1"/>
                  </a:moveTo>
                  <a:cubicBezTo>
                    <a:pt x="3141" y="1"/>
                    <a:pt x="1499" y="393"/>
                    <a:pt x="1" y="1178"/>
                  </a:cubicBezTo>
                  <a:cubicBezTo>
                    <a:pt x="2747" y="2923"/>
                    <a:pt x="4656" y="5871"/>
                    <a:pt x="4984" y="9276"/>
                  </a:cubicBezTo>
                  <a:cubicBezTo>
                    <a:pt x="7683" y="7574"/>
                    <a:pt x="9542" y="4656"/>
                    <a:pt x="9787" y="1300"/>
                  </a:cubicBezTo>
                  <a:cubicBezTo>
                    <a:pt x="8232" y="434"/>
                    <a:pt x="6507" y="1"/>
                    <a:pt x="4781" y="1"/>
                  </a:cubicBezTo>
                  <a:close/>
                </a:path>
              </a:pathLst>
            </a:cu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41"/>
            <p:cNvSpPr/>
            <p:nvPr/>
          </p:nvSpPr>
          <p:spPr>
            <a:xfrm>
              <a:off x="2679875" y="2645625"/>
              <a:ext cx="377575" cy="476425"/>
            </a:xfrm>
            <a:custGeom>
              <a:avLst/>
              <a:gdLst/>
              <a:ahLst/>
              <a:cxnLst/>
              <a:rect l="l" t="t" r="r" b="b"/>
              <a:pathLst>
                <a:path w="15103" h="19057" extrusionOk="0">
                  <a:moveTo>
                    <a:pt x="4831" y="0"/>
                  </a:moveTo>
                  <a:cubicBezTo>
                    <a:pt x="1931" y="1831"/>
                    <a:pt x="0" y="5062"/>
                    <a:pt x="0" y="8736"/>
                  </a:cubicBezTo>
                  <a:cubicBezTo>
                    <a:pt x="0" y="14427"/>
                    <a:pt x="4631" y="19056"/>
                    <a:pt x="10321" y="19056"/>
                  </a:cubicBezTo>
                  <a:cubicBezTo>
                    <a:pt x="10324" y="19056"/>
                    <a:pt x="10327" y="19056"/>
                    <a:pt x="10331" y="19056"/>
                  </a:cubicBezTo>
                  <a:cubicBezTo>
                    <a:pt x="11993" y="19056"/>
                    <a:pt x="13630" y="18653"/>
                    <a:pt x="15102" y="17879"/>
                  </a:cubicBezTo>
                  <a:cubicBezTo>
                    <a:pt x="12077" y="15957"/>
                    <a:pt x="10068" y="12577"/>
                    <a:pt x="10068" y="8736"/>
                  </a:cubicBezTo>
                  <a:cubicBezTo>
                    <a:pt x="10068" y="8577"/>
                    <a:pt x="10071" y="8418"/>
                    <a:pt x="10079" y="8262"/>
                  </a:cubicBezTo>
                  <a:cubicBezTo>
                    <a:pt x="7192" y="6540"/>
                    <a:pt x="5169" y="3512"/>
                    <a:pt x="4831"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41"/>
            <p:cNvSpPr/>
            <p:nvPr/>
          </p:nvSpPr>
          <p:spPr>
            <a:xfrm>
              <a:off x="2812775" y="2605975"/>
              <a:ext cx="244675" cy="231900"/>
            </a:xfrm>
            <a:custGeom>
              <a:avLst/>
              <a:gdLst/>
              <a:ahLst/>
              <a:cxnLst/>
              <a:rect l="l" t="t" r="r" b="b"/>
              <a:pathLst>
                <a:path w="9787" h="9276" extrusionOk="0">
                  <a:moveTo>
                    <a:pt x="5005" y="1"/>
                  </a:moveTo>
                  <a:cubicBezTo>
                    <a:pt x="3280" y="1"/>
                    <a:pt x="1555" y="434"/>
                    <a:pt x="1" y="1300"/>
                  </a:cubicBezTo>
                  <a:cubicBezTo>
                    <a:pt x="246" y="4658"/>
                    <a:pt x="2103" y="7574"/>
                    <a:pt x="4801" y="9276"/>
                  </a:cubicBezTo>
                  <a:cubicBezTo>
                    <a:pt x="5130" y="5871"/>
                    <a:pt x="7040" y="2923"/>
                    <a:pt x="9786" y="1178"/>
                  </a:cubicBezTo>
                  <a:cubicBezTo>
                    <a:pt x="8288" y="393"/>
                    <a:pt x="6646" y="1"/>
                    <a:pt x="5005" y="1"/>
                  </a:cubicBezTo>
                  <a:close/>
                </a:path>
              </a:pathLst>
            </a:cu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41"/>
            <p:cNvSpPr/>
            <p:nvPr/>
          </p:nvSpPr>
          <p:spPr>
            <a:xfrm>
              <a:off x="2944250" y="2859150"/>
              <a:ext cx="251675" cy="226375"/>
            </a:xfrm>
            <a:custGeom>
              <a:avLst/>
              <a:gdLst/>
              <a:ahLst/>
              <a:cxnLst/>
              <a:rect l="l" t="t" r="r" b="b"/>
              <a:pathLst>
                <a:path w="10067" h="9055" extrusionOk="0">
                  <a:moveTo>
                    <a:pt x="4" y="1"/>
                  </a:moveTo>
                  <a:cubicBezTo>
                    <a:pt x="2" y="65"/>
                    <a:pt x="0" y="130"/>
                    <a:pt x="0" y="195"/>
                  </a:cubicBezTo>
                  <a:cubicBezTo>
                    <a:pt x="0" y="3954"/>
                    <a:pt x="2023" y="7250"/>
                    <a:pt x="5033" y="9055"/>
                  </a:cubicBezTo>
                  <a:cubicBezTo>
                    <a:pt x="8045" y="7250"/>
                    <a:pt x="10066" y="3954"/>
                    <a:pt x="10066" y="195"/>
                  </a:cubicBezTo>
                  <a:cubicBezTo>
                    <a:pt x="10066" y="130"/>
                    <a:pt x="10066" y="65"/>
                    <a:pt x="10065" y="1"/>
                  </a:cubicBezTo>
                  <a:cubicBezTo>
                    <a:pt x="8490" y="829"/>
                    <a:pt x="6762" y="1243"/>
                    <a:pt x="5034" y="1243"/>
                  </a:cubicBezTo>
                  <a:cubicBezTo>
                    <a:pt x="3306" y="1243"/>
                    <a:pt x="1578" y="829"/>
                    <a:pt x="4" y="1"/>
                  </a:cubicBezTo>
                  <a:close/>
                </a:path>
              </a:pathLst>
            </a:cu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353" name="Google Shape;353;p41"/>
          <p:cNvSpPr txBox="1">
            <a:spLocks noGrp="1"/>
          </p:cNvSpPr>
          <p:nvPr>
            <p:ph type="ctrTitle" idx="4294967295"/>
          </p:nvPr>
        </p:nvSpPr>
        <p:spPr>
          <a:xfrm flipH="1">
            <a:off x="4935359" y="3037600"/>
            <a:ext cx="767200" cy="770400"/>
          </a:xfrm>
          <a:prstGeom prst="rect">
            <a:avLst/>
          </a:prstGeom>
        </p:spPr>
        <p:txBody>
          <a:bodyPr spcFirstLastPara="1" wrap="square" lIns="121900" tIns="121900" rIns="121900" bIns="121900" anchor="ctr" anchorCtr="0">
            <a:noAutofit/>
          </a:bodyPr>
          <a:lstStyle/>
          <a:p>
            <a:pPr marL="0" marR="0" lvl="0" indent="0" algn="ctr" rtl="0">
              <a:spcBef>
                <a:spcPts val="0"/>
              </a:spcBef>
              <a:spcAft>
                <a:spcPts val="0"/>
              </a:spcAft>
              <a:buNone/>
            </a:pPr>
            <a:r>
              <a:rPr lang="en-GB" sz="2935">
                <a:solidFill>
                  <a:schemeClr val="accent2"/>
                </a:solidFill>
              </a:rPr>
              <a:t>0</a:t>
            </a:r>
            <a:r>
              <a:rPr lang="en-US" altLang="en-GB" sz="2935">
                <a:solidFill>
                  <a:schemeClr val="accent2"/>
                </a:solidFill>
              </a:rPr>
              <a:t>2</a:t>
            </a:r>
            <a:endParaRPr lang="en-US" altLang="en-GB" sz="2935">
              <a:solidFill>
                <a:schemeClr val="accent2"/>
              </a:solidFill>
              <a:latin typeface="Nanum Pen Script" panose="03040600000000000000"/>
              <a:ea typeface="Nanum Pen Script" panose="03040600000000000000"/>
              <a:cs typeface="Nanum Pen Script" panose="03040600000000000000"/>
              <a:sym typeface="Nanum Pen Script" panose="03040600000000000000"/>
            </a:endParaRPr>
          </a:p>
        </p:txBody>
      </p:sp>
      <p:sp>
        <p:nvSpPr>
          <p:cNvPr id="354" name="Google Shape;354;p41"/>
          <p:cNvSpPr txBox="1">
            <a:spLocks noGrp="1"/>
          </p:cNvSpPr>
          <p:nvPr>
            <p:ph type="ctrTitle" idx="4294967295"/>
          </p:nvPr>
        </p:nvSpPr>
        <p:spPr>
          <a:xfrm flipH="1">
            <a:off x="6451964" y="3030485"/>
            <a:ext cx="767200" cy="770400"/>
          </a:xfrm>
          <a:prstGeom prst="rect">
            <a:avLst/>
          </a:prstGeom>
        </p:spPr>
        <p:txBody>
          <a:bodyPr spcFirstLastPara="1" wrap="square" lIns="121900" tIns="121900" rIns="121900" bIns="121900" anchor="ctr" anchorCtr="0">
            <a:noAutofit/>
          </a:bodyPr>
          <a:lstStyle/>
          <a:p>
            <a:pPr marL="0" marR="0" lvl="0" indent="0" algn="ctr" rtl="0">
              <a:spcBef>
                <a:spcPts val="0"/>
              </a:spcBef>
              <a:spcAft>
                <a:spcPts val="0"/>
              </a:spcAft>
              <a:buNone/>
            </a:pPr>
            <a:r>
              <a:rPr lang="en-GB" sz="2935">
                <a:solidFill>
                  <a:schemeClr val="accent2"/>
                </a:solidFill>
              </a:rPr>
              <a:t>0</a:t>
            </a:r>
            <a:r>
              <a:rPr lang="en-US" altLang="en-GB" sz="2935">
                <a:solidFill>
                  <a:schemeClr val="accent2"/>
                </a:solidFill>
              </a:rPr>
              <a:t>3</a:t>
            </a:r>
            <a:endParaRPr lang="en-US" altLang="en-GB" sz="2935">
              <a:solidFill>
                <a:schemeClr val="accent2"/>
              </a:solidFill>
              <a:latin typeface="Nanum Pen Script" panose="03040600000000000000"/>
              <a:ea typeface="Nanum Pen Script" panose="03040600000000000000"/>
              <a:cs typeface="Nanum Pen Script" panose="03040600000000000000"/>
              <a:sym typeface="Nanum Pen Script" panose="03040600000000000000"/>
            </a:endParaRPr>
          </a:p>
        </p:txBody>
      </p:sp>
      <p:sp>
        <p:nvSpPr>
          <p:cNvPr id="355" name="Google Shape;355;p41"/>
          <p:cNvSpPr txBox="1">
            <a:spLocks noGrp="1"/>
          </p:cNvSpPr>
          <p:nvPr>
            <p:ph type="ctrTitle" idx="4294967295"/>
          </p:nvPr>
        </p:nvSpPr>
        <p:spPr>
          <a:xfrm flipH="1">
            <a:off x="5633124" y="4402452"/>
            <a:ext cx="767200" cy="770400"/>
          </a:xfrm>
          <a:prstGeom prst="rect">
            <a:avLst/>
          </a:prstGeom>
        </p:spPr>
        <p:txBody>
          <a:bodyPr spcFirstLastPara="1" wrap="square" lIns="121900" tIns="121900" rIns="121900" bIns="121900" anchor="ctr" anchorCtr="0">
            <a:noAutofit/>
          </a:bodyPr>
          <a:lstStyle/>
          <a:p>
            <a:pPr marL="0" marR="0" lvl="0" indent="0" algn="ctr" rtl="0">
              <a:spcBef>
                <a:spcPts val="0"/>
              </a:spcBef>
              <a:spcAft>
                <a:spcPts val="0"/>
              </a:spcAft>
              <a:buNone/>
            </a:pPr>
            <a:r>
              <a:rPr lang="en-GB" sz="2935">
                <a:solidFill>
                  <a:schemeClr val="accent2"/>
                </a:solidFill>
              </a:rPr>
              <a:t>0</a:t>
            </a:r>
            <a:r>
              <a:rPr lang="en-US" altLang="en-GB" sz="2935">
                <a:solidFill>
                  <a:schemeClr val="accent2"/>
                </a:solidFill>
              </a:rPr>
              <a:t>4</a:t>
            </a:r>
            <a:endParaRPr lang="en-US" altLang="en-GB" sz="2935">
              <a:solidFill>
                <a:schemeClr val="accent2"/>
              </a:solidFill>
              <a:latin typeface="Nanum Pen Script" panose="03040600000000000000"/>
              <a:ea typeface="Nanum Pen Script" panose="03040600000000000000"/>
              <a:cs typeface="Nanum Pen Script" panose="03040600000000000000"/>
              <a:sym typeface="Nanum Pen Script" panose="03040600000000000000"/>
            </a:endParaRPr>
          </a:p>
        </p:txBody>
      </p:sp>
      <p:sp>
        <p:nvSpPr>
          <p:cNvPr id="356" name="Google Shape;356;p41"/>
          <p:cNvSpPr txBox="1">
            <a:spLocks noGrp="1"/>
          </p:cNvSpPr>
          <p:nvPr>
            <p:ph type="ctrTitle" idx="4294967295"/>
          </p:nvPr>
        </p:nvSpPr>
        <p:spPr>
          <a:xfrm flipH="1">
            <a:off x="1343668" y="1314827"/>
            <a:ext cx="2659600" cy="770400"/>
          </a:xfrm>
          <a:prstGeom prst="rect">
            <a:avLst/>
          </a:prstGeom>
        </p:spPr>
        <p:txBody>
          <a:bodyPr spcFirstLastPara="1" wrap="square" lIns="121900" tIns="121900" rIns="121900" bIns="121900" anchor="t" anchorCtr="0">
            <a:noAutofit/>
          </a:bodyPr>
          <a:lstStyle/>
          <a:p>
            <a:pPr marL="0" marR="0" lvl="0" indent="0" algn="r" rtl="0">
              <a:spcBef>
                <a:spcPts val="0"/>
              </a:spcBef>
              <a:spcAft>
                <a:spcPts val="0"/>
              </a:spcAft>
              <a:buNone/>
            </a:pPr>
            <a:r>
              <a:rPr lang="en-GB" sz="3200">
                <a:solidFill>
                  <a:schemeClr val="accent2"/>
                </a:solidFill>
              </a:rPr>
              <a:t>01</a:t>
            </a:r>
            <a:endParaRPr lang="en-GB" sz="3200">
              <a:solidFill>
                <a:schemeClr val="accent2"/>
              </a:solidFill>
              <a:latin typeface="Nanum Pen Script" panose="03040600000000000000"/>
              <a:ea typeface="Nanum Pen Script" panose="03040600000000000000"/>
              <a:cs typeface="Nanum Pen Script" panose="03040600000000000000"/>
              <a:sym typeface="Nanum Pen Script" panose="03040600000000000000"/>
            </a:endParaRPr>
          </a:p>
        </p:txBody>
      </p:sp>
      <p:sp>
        <p:nvSpPr>
          <p:cNvPr id="357" name="Google Shape;357;p41"/>
          <p:cNvSpPr txBox="1">
            <a:spLocks noGrp="1"/>
          </p:cNvSpPr>
          <p:nvPr>
            <p:ph type="ctrTitle" idx="4294967295"/>
          </p:nvPr>
        </p:nvSpPr>
        <p:spPr>
          <a:xfrm flipH="1">
            <a:off x="8088210" y="1199920"/>
            <a:ext cx="2659600" cy="770400"/>
          </a:xfrm>
          <a:prstGeom prst="rect">
            <a:avLst/>
          </a:prstGeom>
          <a:noFill/>
          <a:ln>
            <a:noFill/>
          </a:ln>
        </p:spPr>
        <p:txBody>
          <a:bodyPr spcFirstLastPara="0" vert="horz" wrap="square" lIns="121900" tIns="121900" rIns="121900" bIns="121900" rtlCol="0" anchor="t" anchorCtr="0">
            <a:noAutofit/>
          </a:bodyPr>
          <a:lstStyle/>
          <a:p>
            <a:pPr lvl="0" algn="l"/>
            <a:r>
              <a:rPr lang="en-GB" sz="3200">
                <a:solidFill>
                  <a:schemeClr val="accent2"/>
                </a:solidFill>
                <a:sym typeface="+mn-ea"/>
              </a:rPr>
              <a:t>03</a:t>
            </a:r>
          </a:p>
        </p:txBody>
      </p:sp>
      <p:sp>
        <p:nvSpPr>
          <p:cNvPr id="358" name="Google Shape;358;p41"/>
          <p:cNvSpPr txBox="1">
            <a:spLocks noGrp="1"/>
          </p:cNvSpPr>
          <p:nvPr>
            <p:ph type="ctrTitle" idx="4294967295"/>
          </p:nvPr>
        </p:nvSpPr>
        <p:spPr>
          <a:xfrm flipH="1">
            <a:off x="1099828" y="3872697"/>
            <a:ext cx="2659600" cy="770400"/>
          </a:xfrm>
          <a:prstGeom prst="rect">
            <a:avLst/>
          </a:prstGeom>
          <a:noFill/>
          <a:ln>
            <a:noFill/>
          </a:ln>
        </p:spPr>
        <p:txBody>
          <a:bodyPr spcFirstLastPara="0" vert="horz" wrap="square" lIns="121900" tIns="121900" rIns="121900" bIns="121900" rtlCol="0" anchor="t" anchorCtr="0">
            <a:noAutofit/>
          </a:bodyPr>
          <a:lstStyle/>
          <a:p>
            <a:pPr lvl="0" algn="r"/>
            <a:r>
              <a:rPr lang="en-GB" sz="3200">
                <a:solidFill>
                  <a:schemeClr val="accent2"/>
                </a:solidFill>
                <a:sym typeface="+mn-ea"/>
              </a:rPr>
              <a:t>02</a:t>
            </a:r>
          </a:p>
        </p:txBody>
      </p:sp>
      <p:grpSp>
        <p:nvGrpSpPr>
          <p:cNvPr id="359" name="Google Shape;359;p41"/>
          <p:cNvGrpSpPr/>
          <p:nvPr/>
        </p:nvGrpSpPr>
        <p:grpSpPr>
          <a:xfrm>
            <a:off x="0" y="0"/>
            <a:ext cx="241200" cy="6858007"/>
            <a:chOff x="0" y="0"/>
            <a:chExt cx="180900" cy="5143505"/>
          </a:xfrm>
        </p:grpSpPr>
        <p:grpSp>
          <p:nvGrpSpPr>
            <p:cNvPr id="360" name="Google Shape;360;p41"/>
            <p:cNvGrpSpPr/>
            <p:nvPr/>
          </p:nvGrpSpPr>
          <p:grpSpPr>
            <a:xfrm>
              <a:off x="0" y="0"/>
              <a:ext cx="180900" cy="1257061"/>
              <a:chOff x="0" y="0"/>
              <a:chExt cx="180900" cy="1257061"/>
            </a:xfrm>
          </p:grpSpPr>
          <p:sp>
            <p:nvSpPr>
              <p:cNvPr id="361" name="Google Shape;361;p41"/>
              <p:cNvSpPr/>
              <p:nvPr/>
            </p:nvSpPr>
            <p:spPr>
              <a:xfrm>
                <a:off x="0" y="180754"/>
                <a:ext cx="180900" cy="5433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41"/>
              <p:cNvSpPr/>
              <p:nvPr/>
            </p:nvSpPr>
            <p:spPr>
              <a:xfrm>
                <a:off x="0" y="718988"/>
                <a:ext cx="180900" cy="1809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41"/>
              <p:cNvSpPr/>
              <p:nvPr/>
            </p:nvSpPr>
            <p:spPr>
              <a:xfrm>
                <a:off x="0" y="900049"/>
                <a:ext cx="180900" cy="1809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41"/>
              <p:cNvSpPr/>
              <p:nvPr/>
            </p:nvSpPr>
            <p:spPr>
              <a:xfrm>
                <a:off x="0" y="1076161"/>
                <a:ext cx="180900" cy="1809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41"/>
              <p:cNvSpPr/>
              <p:nvPr/>
            </p:nvSpPr>
            <p:spPr>
              <a:xfrm>
                <a:off x="0" y="0"/>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366" name="Google Shape;366;p41"/>
            <p:cNvSpPr/>
            <p:nvPr/>
          </p:nvSpPr>
          <p:spPr>
            <a:xfrm>
              <a:off x="0" y="4962605"/>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5" name="Google Shape;353;p41"/>
          <p:cNvSpPr txBox="1"/>
          <p:nvPr/>
        </p:nvSpPr>
        <p:spPr>
          <a:xfrm flipH="1">
            <a:off x="5685294" y="3486545"/>
            <a:ext cx="767200" cy="770400"/>
          </a:xfrm>
          <a:prstGeom prst="rect">
            <a:avLst/>
          </a:prstGeom>
          <a:noFill/>
          <a:ln>
            <a:noFill/>
          </a:ln>
        </p:spPr>
        <p:txBody>
          <a:bodyPr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marR="0" lvl="0" indent="0" algn="ctr" rtl="0">
              <a:spcBef>
                <a:spcPts val="0"/>
              </a:spcBef>
              <a:spcAft>
                <a:spcPts val="0"/>
              </a:spcAft>
              <a:buNone/>
            </a:pPr>
            <a:r>
              <a:rPr lang="en-GB" sz="2935">
                <a:solidFill>
                  <a:schemeClr val="accent2"/>
                </a:solidFill>
              </a:rPr>
              <a:t>01</a:t>
            </a:r>
            <a:endParaRPr sz="2935">
              <a:solidFill>
                <a:schemeClr val="accent2"/>
              </a:solidFill>
              <a:latin typeface="Nanum Pen Script" panose="03040600000000000000"/>
              <a:ea typeface="Nanum Pen Script" panose="03040600000000000000"/>
              <a:cs typeface="Nanum Pen Script" panose="03040600000000000000"/>
              <a:sym typeface="Nanum Pen Script" panose="03040600000000000000"/>
            </a:endParaRPr>
          </a:p>
        </p:txBody>
      </p:sp>
      <p:sp>
        <p:nvSpPr>
          <p:cNvPr id="2" name="Google Shape;357;p41"/>
          <p:cNvSpPr txBox="1"/>
          <p:nvPr/>
        </p:nvSpPr>
        <p:spPr>
          <a:xfrm flipH="1">
            <a:off x="8185365" y="3872635"/>
            <a:ext cx="2659600" cy="770400"/>
          </a:xfrm>
          <a:prstGeom prst="rect">
            <a:avLst/>
          </a:prstGeom>
          <a:noFill/>
          <a:ln>
            <a:noFill/>
          </a:ln>
        </p:spPr>
        <p:txBody>
          <a:bodyPr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lvl="0" algn="l"/>
            <a:r>
              <a:rPr lang="en-GB" sz="3200">
                <a:solidFill>
                  <a:schemeClr val="accent2"/>
                </a:solidFill>
                <a:sym typeface="+mn-ea"/>
              </a:rPr>
              <a:t>0</a:t>
            </a:r>
            <a:r>
              <a:rPr lang="en-US" altLang="en-GB" sz="3200">
                <a:solidFill>
                  <a:schemeClr val="accent2"/>
                </a:solidFill>
                <a:sym typeface="+mn-ea"/>
              </a:rPr>
              <a:t>4</a:t>
            </a:r>
          </a:p>
        </p:txBody>
      </p:sp>
      <p:sp>
        <p:nvSpPr>
          <p:cNvPr id="3" name="Google Shape;343;p41"/>
          <p:cNvSpPr txBox="1"/>
          <p:nvPr/>
        </p:nvSpPr>
        <p:spPr>
          <a:xfrm flipH="1">
            <a:off x="8185415" y="4446788"/>
            <a:ext cx="2659600" cy="770400"/>
          </a:xfrm>
          <a:prstGeom prst="rect">
            <a:avLst/>
          </a:prstGeom>
          <a:noFill/>
          <a:ln>
            <a:noFill/>
          </a:ln>
        </p:spPr>
        <p:txBody>
          <a:bodyPr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lvl="0" algn="l"/>
            <a:r>
              <a:rPr lang="en-US" altLang="en-GB" sz="2000">
                <a:sym typeface="+mn-ea"/>
              </a:rPr>
              <a:t>Service &amp; Support</a:t>
            </a:r>
          </a:p>
        </p:txBody>
      </p:sp>
      <p:sp>
        <p:nvSpPr>
          <p:cNvPr id="4" name="Google Shape;341;p41"/>
          <p:cNvSpPr txBox="1"/>
          <p:nvPr/>
        </p:nvSpPr>
        <p:spPr>
          <a:xfrm flipH="1">
            <a:off x="8185150" y="4979035"/>
            <a:ext cx="3446145" cy="1167130"/>
          </a:xfrm>
          <a:prstGeom prst="rect">
            <a:avLst/>
          </a:prstGeom>
          <a:noFill/>
          <a:ln>
            <a:noFill/>
          </a:ln>
        </p:spPr>
        <p:txBody>
          <a:bodyPr vert="horz" wrap="square" lIns="121900" tIns="121900" rIns="0" bIns="121900" rtlCol="0" anchor="t" anchorCtr="0">
            <a:noAutofit/>
          </a:bodyPr>
          <a:lstStyle>
            <a:defPPr marR="0" lvl="0" algn="l" rtl="0">
              <a:lnSpc>
                <a:spcPct val="100000"/>
              </a:lnSpc>
              <a:spcBef>
                <a:spcPts val="0"/>
              </a:spcBef>
              <a:spcAft>
                <a:spcPts val="0"/>
              </a:spcAft>
            </a:defPPr>
            <a:lvl1pPr marL="609600" marR="0" lvl="0" indent="-457200" algn="l" rtl="0">
              <a:lnSpc>
                <a:spcPct val="115000"/>
              </a:lnSpc>
              <a:spcBef>
                <a:spcPts val="0"/>
              </a:spcBef>
              <a:spcAft>
                <a:spcPts val="0"/>
              </a:spcAft>
              <a:buClr>
                <a:schemeClr val="accent3"/>
              </a:buClr>
              <a:buSzPts val="1800"/>
              <a:buFont typeface="Quicksand"/>
              <a:buChar char="●"/>
              <a:defRPr sz="2400" b="0" i="0" u="none" strike="noStrike" cap="none">
                <a:solidFill>
                  <a:schemeClr val="accent3"/>
                </a:solidFill>
                <a:latin typeface="Quicksand"/>
                <a:ea typeface="Quicksand"/>
                <a:cs typeface="Quicksand"/>
                <a:sym typeface="Quicksand"/>
              </a:defRPr>
            </a:lvl1pPr>
            <a:lvl2pPr marL="1219200" marR="0" lvl="1" indent="-423545" algn="l" rtl="0">
              <a:lnSpc>
                <a:spcPct val="115000"/>
              </a:lnSpc>
              <a:spcBef>
                <a:spcPct val="427000"/>
              </a:spcBef>
              <a:spcAft>
                <a:spcPts val="0"/>
              </a:spcAft>
              <a:buClr>
                <a:schemeClr val="accent3"/>
              </a:buClr>
              <a:buSzPts val="1400"/>
              <a:buFont typeface="Quicksand"/>
              <a:buChar char="○"/>
              <a:defRPr sz="1865" b="0" i="0" u="none" strike="noStrike" cap="none">
                <a:solidFill>
                  <a:schemeClr val="accent3"/>
                </a:solidFill>
                <a:latin typeface="Quicksand"/>
                <a:ea typeface="Quicksand"/>
                <a:cs typeface="Quicksand"/>
                <a:sym typeface="Quicksand"/>
              </a:defRPr>
            </a:lvl2pPr>
            <a:lvl3pPr marL="1828800" marR="0" lvl="2" indent="-406400" algn="l" rtl="0">
              <a:lnSpc>
                <a:spcPct val="115000"/>
              </a:lnSpc>
              <a:spcBef>
                <a:spcPct val="427000"/>
              </a:spcBef>
              <a:spcAft>
                <a:spcPts val="0"/>
              </a:spcAft>
              <a:buClr>
                <a:schemeClr val="accent3"/>
              </a:buClr>
              <a:buSzPts val="1200"/>
              <a:buFont typeface="Quicksand"/>
              <a:buChar char="■"/>
              <a:defRPr sz="1600" b="0" i="0" u="none" strike="noStrike" cap="none">
                <a:solidFill>
                  <a:schemeClr val="accent3"/>
                </a:solidFill>
                <a:latin typeface="Quicksand"/>
                <a:ea typeface="Quicksand"/>
                <a:cs typeface="Quicksand"/>
                <a:sym typeface="Quicksand"/>
              </a:defRPr>
            </a:lvl3pPr>
            <a:lvl4pPr marL="2438400" marR="0" lvl="3" indent="-406400" algn="l" rtl="0">
              <a:lnSpc>
                <a:spcPct val="115000"/>
              </a:lnSpc>
              <a:spcBef>
                <a:spcPct val="427000"/>
              </a:spcBef>
              <a:spcAft>
                <a:spcPts val="0"/>
              </a:spcAft>
              <a:buClr>
                <a:schemeClr val="accent3"/>
              </a:buClr>
              <a:buSzPts val="1200"/>
              <a:buFont typeface="Quicksand"/>
              <a:buChar char="●"/>
              <a:defRPr sz="1600" b="0" i="0" u="none" strike="noStrike" cap="none">
                <a:solidFill>
                  <a:schemeClr val="accent3"/>
                </a:solidFill>
                <a:latin typeface="Quicksand"/>
                <a:ea typeface="Quicksand"/>
                <a:cs typeface="Quicksand"/>
                <a:sym typeface="Quicksand"/>
              </a:defRPr>
            </a:lvl4pPr>
            <a:lvl5pPr marL="3048000" marR="0" lvl="4" indent="-406400" algn="l" rtl="0">
              <a:lnSpc>
                <a:spcPct val="115000"/>
              </a:lnSpc>
              <a:spcBef>
                <a:spcPct val="427000"/>
              </a:spcBef>
              <a:spcAft>
                <a:spcPts val="0"/>
              </a:spcAft>
              <a:buClr>
                <a:schemeClr val="accent3"/>
              </a:buClr>
              <a:buSzPts val="1200"/>
              <a:buFont typeface="Quicksand"/>
              <a:buChar char="○"/>
              <a:defRPr sz="1600" b="0" i="0" u="none" strike="noStrike" cap="none">
                <a:solidFill>
                  <a:schemeClr val="accent3"/>
                </a:solidFill>
                <a:latin typeface="Quicksand"/>
                <a:ea typeface="Quicksand"/>
                <a:cs typeface="Quicksand"/>
                <a:sym typeface="Quicksand"/>
              </a:defRPr>
            </a:lvl5pPr>
            <a:lvl6pPr marL="3657600" marR="0" lvl="5" indent="-406400" algn="l" rtl="0">
              <a:lnSpc>
                <a:spcPct val="115000"/>
              </a:lnSpc>
              <a:spcBef>
                <a:spcPct val="427000"/>
              </a:spcBef>
              <a:spcAft>
                <a:spcPts val="0"/>
              </a:spcAft>
              <a:buClr>
                <a:schemeClr val="accent3"/>
              </a:buClr>
              <a:buSzPts val="1200"/>
              <a:buFont typeface="Quicksand"/>
              <a:buChar char="■"/>
              <a:defRPr sz="1600" b="0" i="0" u="none" strike="noStrike" cap="none">
                <a:solidFill>
                  <a:schemeClr val="accent3"/>
                </a:solidFill>
                <a:latin typeface="Quicksand"/>
                <a:ea typeface="Quicksand"/>
                <a:cs typeface="Quicksand"/>
                <a:sym typeface="Quicksand"/>
              </a:defRPr>
            </a:lvl6pPr>
            <a:lvl7pPr marL="4267200" marR="0" lvl="6" indent="-406400" algn="l" rtl="0">
              <a:lnSpc>
                <a:spcPct val="115000"/>
              </a:lnSpc>
              <a:spcBef>
                <a:spcPct val="427000"/>
              </a:spcBef>
              <a:spcAft>
                <a:spcPts val="0"/>
              </a:spcAft>
              <a:buClr>
                <a:schemeClr val="accent3"/>
              </a:buClr>
              <a:buSzPts val="1200"/>
              <a:buFont typeface="Quicksand"/>
              <a:buChar char="●"/>
              <a:defRPr sz="1600" b="0" i="0" u="none" strike="noStrike" cap="none">
                <a:solidFill>
                  <a:schemeClr val="accent3"/>
                </a:solidFill>
                <a:latin typeface="Quicksand"/>
                <a:ea typeface="Quicksand"/>
                <a:cs typeface="Quicksand"/>
                <a:sym typeface="Quicksand"/>
              </a:defRPr>
            </a:lvl7pPr>
            <a:lvl8pPr marL="4876800" marR="0" lvl="7" indent="-406400" algn="l" rtl="0">
              <a:lnSpc>
                <a:spcPct val="115000"/>
              </a:lnSpc>
              <a:spcBef>
                <a:spcPct val="427000"/>
              </a:spcBef>
              <a:spcAft>
                <a:spcPts val="0"/>
              </a:spcAft>
              <a:buClr>
                <a:schemeClr val="accent3"/>
              </a:buClr>
              <a:buSzPts val="1200"/>
              <a:buFont typeface="Quicksand"/>
              <a:buChar char="○"/>
              <a:defRPr sz="1600" b="0" i="0" u="none" strike="noStrike" cap="none">
                <a:solidFill>
                  <a:schemeClr val="accent3"/>
                </a:solidFill>
                <a:latin typeface="Quicksand"/>
                <a:ea typeface="Quicksand"/>
                <a:cs typeface="Quicksand"/>
                <a:sym typeface="Quicksand"/>
              </a:defRPr>
            </a:lvl8pPr>
            <a:lvl9pPr marL="5486400" marR="0" lvl="8" indent="-406400" algn="l" rtl="0">
              <a:lnSpc>
                <a:spcPct val="115000"/>
              </a:lnSpc>
              <a:spcBef>
                <a:spcPct val="427000"/>
              </a:spcBef>
              <a:spcAft>
                <a:spcPts val="1600"/>
              </a:spcAft>
              <a:buClr>
                <a:schemeClr val="accent3"/>
              </a:buClr>
              <a:buSzPts val="1200"/>
              <a:buFont typeface="Quicksand"/>
              <a:buChar char="■"/>
              <a:defRPr sz="1600" b="0" i="0" u="none" strike="noStrike" cap="none">
                <a:solidFill>
                  <a:schemeClr val="accent3"/>
                </a:solidFill>
                <a:latin typeface="Quicksand"/>
                <a:ea typeface="Quicksand"/>
                <a:cs typeface="Quicksand"/>
                <a:sym typeface="Quicksand"/>
              </a:defRPr>
            </a:lvl9pPr>
          </a:lstStyle>
          <a:p>
            <a:pPr marL="0" lvl="0" algn="l">
              <a:lnSpc>
                <a:spcPct val="100000"/>
              </a:lnSpc>
              <a:spcAft>
                <a:spcPts val="1600"/>
              </a:spcAft>
              <a:buNone/>
            </a:pPr>
            <a:r>
              <a:rPr lang="en-US" altLang="en-GB" sz="1865">
                <a:solidFill>
                  <a:schemeClr val="dk2"/>
                </a:solidFill>
                <a:sym typeface="+mn-ea"/>
              </a:rPr>
              <a:t>Exhibition/Seminar</a:t>
            </a:r>
          </a:p>
          <a:p>
            <a:pPr marL="0" lvl="0" algn="l">
              <a:lnSpc>
                <a:spcPct val="100000"/>
              </a:lnSpc>
              <a:spcAft>
                <a:spcPts val="1600"/>
              </a:spcAft>
              <a:buNone/>
            </a:pPr>
            <a:r>
              <a:rPr lang="en-US" altLang="en-GB" sz="1865">
                <a:solidFill>
                  <a:schemeClr val="dk2"/>
                </a:solidFill>
                <a:sym typeface="+mn-ea"/>
              </a:rPr>
              <a:t>On-site &amp; On-line Training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56"/>
          <p:cNvSpPr txBox="1">
            <a:spLocks noGrp="1"/>
          </p:cNvSpPr>
          <p:nvPr>
            <p:ph type="subTitle" idx="1"/>
          </p:nvPr>
        </p:nvSpPr>
        <p:spPr>
          <a:xfrm flipH="1">
            <a:off x="1102360" y="1681480"/>
            <a:ext cx="3562350" cy="2177415"/>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altLang="en-GB" sz="1860">
                <a:sym typeface="+mn-ea"/>
              </a:rPr>
              <a:t>18000㎡ Manufacturing Base </a:t>
            </a:r>
          </a:p>
          <a:p>
            <a:pPr marL="0" lvl="0" indent="0" algn="l" rtl="0">
              <a:spcBef>
                <a:spcPts val="0"/>
              </a:spcBef>
              <a:spcAft>
                <a:spcPts val="0"/>
              </a:spcAft>
              <a:buNone/>
            </a:pPr>
            <a:r>
              <a:rPr lang="en-US" altLang="en-GB" sz="1860">
                <a:sym typeface="+mn-ea"/>
              </a:rPr>
              <a:t>R&amp;D Building </a:t>
            </a:r>
          </a:p>
          <a:p>
            <a:pPr marL="0" lvl="0" indent="0" algn="l" rtl="0">
              <a:spcBef>
                <a:spcPts val="0"/>
              </a:spcBef>
              <a:spcAft>
                <a:spcPts val="0"/>
              </a:spcAft>
              <a:buNone/>
            </a:pPr>
            <a:r>
              <a:rPr lang="en-US" altLang="en-GB" sz="1860">
                <a:sym typeface="+mn-ea"/>
              </a:rPr>
              <a:t>Workshop I</a:t>
            </a:r>
          </a:p>
          <a:p>
            <a:pPr marL="0" lvl="0" indent="0" algn="l" rtl="0">
              <a:spcBef>
                <a:spcPts val="0"/>
              </a:spcBef>
              <a:spcAft>
                <a:spcPts val="0"/>
              </a:spcAft>
              <a:buNone/>
            </a:pPr>
            <a:r>
              <a:rPr lang="en-US" altLang="en-GB" sz="1860">
                <a:sym typeface="+mn-ea"/>
              </a:rPr>
              <a:t>Workshop II</a:t>
            </a:r>
          </a:p>
          <a:p>
            <a:pPr marL="0" lvl="0" indent="0" algn="l" rtl="0">
              <a:spcBef>
                <a:spcPts val="0"/>
              </a:spcBef>
              <a:spcAft>
                <a:spcPts val="0"/>
              </a:spcAft>
              <a:buNone/>
            </a:pPr>
            <a:r>
              <a:rPr lang="en-US" altLang="en-GB" sz="1860">
                <a:sym typeface="+mn-ea"/>
              </a:rPr>
              <a:t>....</a:t>
            </a:r>
          </a:p>
          <a:p>
            <a:pPr marL="0" lvl="0" indent="0" algn="l" rtl="0">
              <a:spcBef>
                <a:spcPts val="0"/>
              </a:spcBef>
              <a:spcAft>
                <a:spcPts val="0"/>
              </a:spcAft>
              <a:buNone/>
            </a:pPr>
            <a:endParaRPr lang="en-US" altLang="en-GB" sz="1860">
              <a:sym typeface="+mn-ea"/>
            </a:endParaRPr>
          </a:p>
          <a:p>
            <a:pPr marL="0" lvl="0" indent="0" algn="l" rtl="0">
              <a:spcBef>
                <a:spcPts val="0"/>
              </a:spcBef>
              <a:spcAft>
                <a:spcPts val="0"/>
              </a:spcAft>
              <a:buNone/>
            </a:pPr>
            <a:endParaRPr>
              <a:solidFill>
                <a:schemeClr val="dk2"/>
              </a:solidFill>
            </a:endParaRPr>
          </a:p>
        </p:txBody>
      </p:sp>
      <p:sp>
        <p:nvSpPr>
          <p:cNvPr id="810" name="Google Shape;810;p56"/>
          <p:cNvSpPr txBox="1">
            <a:spLocks noGrp="1"/>
          </p:cNvSpPr>
          <p:nvPr>
            <p:ph type="ctrTitle"/>
          </p:nvPr>
        </p:nvSpPr>
        <p:spPr>
          <a:xfrm flipH="1">
            <a:off x="960120" y="378460"/>
            <a:ext cx="7299325" cy="1414145"/>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a:t>Manufacturing Workshop</a:t>
            </a:r>
          </a:p>
        </p:txBody>
      </p:sp>
      <p:grpSp>
        <p:nvGrpSpPr>
          <p:cNvPr id="817" name="Google Shape;817;p56"/>
          <p:cNvGrpSpPr/>
          <p:nvPr/>
        </p:nvGrpSpPr>
        <p:grpSpPr>
          <a:xfrm>
            <a:off x="0" y="0"/>
            <a:ext cx="241200" cy="6858007"/>
            <a:chOff x="0" y="0"/>
            <a:chExt cx="180900" cy="5143505"/>
          </a:xfrm>
        </p:grpSpPr>
        <p:sp>
          <p:nvSpPr>
            <p:cNvPr id="818" name="Google Shape;818;p56"/>
            <p:cNvSpPr/>
            <p:nvPr/>
          </p:nvSpPr>
          <p:spPr>
            <a:xfrm>
              <a:off x="0" y="180754"/>
              <a:ext cx="180900" cy="5433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9" name="Google Shape;819;p56"/>
            <p:cNvSpPr/>
            <p:nvPr/>
          </p:nvSpPr>
          <p:spPr>
            <a:xfrm>
              <a:off x="0" y="718988"/>
              <a:ext cx="180900" cy="1809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0" name="Google Shape;820;p56"/>
            <p:cNvSpPr/>
            <p:nvPr/>
          </p:nvSpPr>
          <p:spPr>
            <a:xfrm>
              <a:off x="0" y="900049"/>
              <a:ext cx="180900" cy="1809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 name="Google Shape;821;p56"/>
            <p:cNvSpPr/>
            <p:nvPr/>
          </p:nvSpPr>
          <p:spPr>
            <a:xfrm>
              <a:off x="0" y="1076161"/>
              <a:ext cx="180900" cy="1809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2" name="Google Shape;822;p56"/>
            <p:cNvSpPr/>
            <p:nvPr/>
          </p:nvSpPr>
          <p:spPr>
            <a:xfrm>
              <a:off x="0" y="0"/>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3" name="Google Shape;823;p56"/>
            <p:cNvSpPr/>
            <p:nvPr/>
          </p:nvSpPr>
          <p:spPr>
            <a:xfrm>
              <a:off x="0" y="4962605"/>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3" name="文本框 0">
            <a:hlinkClick r:id="rId3"/>
          </p:cNvPr>
          <p:cNvSpPr txBox="1"/>
          <p:nvPr/>
        </p:nvSpPr>
        <p:spPr>
          <a:xfrm>
            <a:off x="1102360" y="6236970"/>
            <a:ext cx="2272030" cy="528320"/>
          </a:xfrm>
          <a:prstGeom prst="rect">
            <a:avLst/>
          </a:prstGeom>
          <a:noFill/>
          <a:ln>
            <a:noFill/>
          </a:ln>
        </p:spPr>
        <p:txBody>
          <a:bodyPr vert="horz" wrap="square" lIns="121900" tIns="121900" rIns="121900" bIns="121900" rtlCol="0" anchor="b" anchorCtr="0">
            <a:noAutofit/>
          </a:bodyPr>
          <a:lstStyle/>
          <a:p>
            <a:pPr lvl="0" algn="l">
              <a:spcBef>
                <a:spcPts val="0"/>
              </a:spcBef>
              <a:spcAft>
                <a:spcPts val="0"/>
              </a:spcAft>
              <a:buClr>
                <a:schemeClr val="accent3"/>
              </a:buClr>
              <a:buSzPts val="1800"/>
              <a:buFont typeface="Quicksand"/>
            </a:pPr>
            <a:r>
              <a:rPr lang="en-GB" sz="2000" kern="0">
                <a:solidFill>
                  <a:srgbClr val="0070C0"/>
                </a:solidFill>
                <a:latin typeface="Quicksand"/>
                <a:ea typeface="Quicksand"/>
                <a:cs typeface="Quicksand"/>
                <a:sym typeface="+mn-ea"/>
                <a:hlinkClick r:id="rId4"/>
              </a:rPr>
              <a:t>Panorama</a:t>
            </a:r>
            <a:r>
              <a:rPr lang="en-GB" sz="2000" kern="0">
                <a:solidFill>
                  <a:srgbClr val="0070C0"/>
                </a:solidFill>
                <a:latin typeface="Quicksand"/>
                <a:ea typeface="Quicksand"/>
                <a:cs typeface="Quicksand"/>
                <a:sym typeface="+mn-ea"/>
              </a:rPr>
              <a:t> </a:t>
            </a:r>
          </a:p>
        </p:txBody>
      </p:sp>
      <p:pic>
        <p:nvPicPr>
          <p:cNvPr id="2" name="Picture 2"/>
          <p:cNvPicPr>
            <a:picLocks noChangeAspect="1" noChangeArrowheads="1"/>
          </p:cNvPicPr>
          <p:nvPr/>
        </p:nvPicPr>
        <p:blipFill>
          <a:blip r:embed="rId5" cstate="print"/>
          <a:srcRect l="8693" r="11422"/>
          <a:stretch>
            <a:fillRect/>
          </a:stretch>
        </p:blipFill>
        <p:spPr bwMode="auto">
          <a:xfrm>
            <a:off x="1235075" y="3722370"/>
            <a:ext cx="2849245" cy="2094865"/>
          </a:xfrm>
          <a:prstGeom prst="rect">
            <a:avLst/>
          </a:prstGeom>
          <a:noFill/>
          <a:ln w="9525">
            <a:noFill/>
            <a:miter lim="800000"/>
            <a:headEnd/>
            <a:tailEnd/>
          </a:ln>
        </p:spPr>
      </p:pic>
      <p:pic>
        <p:nvPicPr>
          <p:cNvPr id="16" name="图片 15"/>
          <p:cNvPicPr>
            <a:picLocks noChangeAspect="1"/>
          </p:cNvPicPr>
          <p:nvPr/>
        </p:nvPicPr>
        <p:blipFill>
          <a:blip r:embed="rId6"/>
          <a:stretch>
            <a:fillRect/>
          </a:stretch>
        </p:blipFill>
        <p:spPr>
          <a:xfrm>
            <a:off x="8336915" y="1703705"/>
            <a:ext cx="2670175" cy="1870075"/>
          </a:xfrm>
          <a:prstGeom prst="rect">
            <a:avLst/>
          </a:prstGeom>
        </p:spPr>
      </p:pic>
      <p:pic>
        <p:nvPicPr>
          <p:cNvPr id="17" name="图片 16"/>
          <p:cNvPicPr>
            <a:picLocks noChangeAspect="1"/>
          </p:cNvPicPr>
          <p:nvPr/>
        </p:nvPicPr>
        <p:blipFill>
          <a:blip r:embed="rId7">
            <a:lum bright="6000"/>
          </a:blip>
          <a:stretch>
            <a:fillRect/>
          </a:stretch>
        </p:blipFill>
        <p:spPr>
          <a:xfrm>
            <a:off x="4827905" y="1792605"/>
            <a:ext cx="2689860" cy="1781175"/>
          </a:xfrm>
          <a:prstGeom prst="rect">
            <a:avLst/>
          </a:prstGeom>
        </p:spPr>
      </p:pic>
      <p:pic>
        <p:nvPicPr>
          <p:cNvPr id="18" name="图片 17"/>
          <p:cNvPicPr>
            <a:picLocks noChangeAspect="1"/>
          </p:cNvPicPr>
          <p:nvPr/>
        </p:nvPicPr>
        <p:blipFill>
          <a:blip r:embed="rId8">
            <a:lum bright="6000"/>
          </a:blip>
          <a:stretch>
            <a:fillRect/>
          </a:stretch>
        </p:blipFill>
        <p:spPr>
          <a:xfrm>
            <a:off x="8336915" y="4035425"/>
            <a:ext cx="2670175" cy="1781175"/>
          </a:xfrm>
          <a:prstGeom prst="rect">
            <a:avLst/>
          </a:prstGeom>
        </p:spPr>
      </p:pic>
      <p:pic>
        <p:nvPicPr>
          <p:cNvPr id="19" name="图片 18" descr="IMG_0306"/>
          <p:cNvPicPr>
            <a:picLocks noChangeAspect="1"/>
          </p:cNvPicPr>
          <p:nvPr/>
        </p:nvPicPr>
        <p:blipFill>
          <a:blip r:embed="rId9"/>
          <a:stretch>
            <a:fillRect/>
          </a:stretch>
        </p:blipFill>
        <p:spPr>
          <a:xfrm>
            <a:off x="4837430" y="4035425"/>
            <a:ext cx="2670810" cy="1781810"/>
          </a:xfrm>
          <a:prstGeom prst="rect">
            <a:avLst/>
          </a:prstGeom>
        </p:spPr>
      </p:pic>
      <p:cxnSp>
        <p:nvCxnSpPr>
          <p:cNvPr id="374" name="Google Shape;374;p42"/>
          <p:cNvCxnSpPr/>
          <p:nvPr/>
        </p:nvCxnSpPr>
        <p:spPr>
          <a:xfrm>
            <a:off x="1102360" y="1441450"/>
            <a:ext cx="4198620" cy="1905"/>
          </a:xfrm>
          <a:prstGeom prst="straightConnector1">
            <a:avLst/>
          </a:prstGeom>
          <a:noFill/>
          <a:ln w="28575" cap="flat" cmpd="sng">
            <a:solidFill>
              <a:schemeClr val="accent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5" name="Google Shape;265;p39"/>
          <p:cNvSpPr txBox="1">
            <a:spLocks noGrp="1"/>
          </p:cNvSpPr>
          <p:nvPr>
            <p:ph type="ctrTitle" idx="6"/>
          </p:nvPr>
        </p:nvSpPr>
        <p:spPr>
          <a:xfrm flipH="1">
            <a:off x="1134745" y="1676400"/>
            <a:ext cx="3225165" cy="558165"/>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sz="2000"/>
              <a:t>Full </a:t>
            </a:r>
            <a:r>
              <a:rPr lang="en-US" altLang="en-GB" sz="2000"/>
              <a:t>B</a:t>
            </a:r>
            <a:r>
              <a:rPr lang="en-GB" sz="2000"/>
              <a:t>ody PFA </a:t>
            </a:r>
            <a:r>
              <a:rPr lang="en-US" altLang="en-GB" sz="2000"/>
              <a:t>C</a:t>
            </a:r>
            <a:r>
              <a:rPr lang="en-GB" sz="2000"/>
              <a:t>oating</a:t>
            </a:r>
          </a:p>
        </p:txBody>
      </p:sp>
      <p:grpSp>
        <p:nvGrpSpPr>
          <p:cNvPr id="297" name="Google Shape;297;p39"/>
          <p:cNvGrpSpPr/>
          <p:nvPr/>
        </p:nvGrpSpPr>
        <p:grpSpPr>
          <a:xfrm>
            <a:off x="0" y="0"/>
            <a:ext cx="241200" cy="6858007"/>
            <a:chOff x="0" y="0"/>
            <a:chExt cx="180900" cy="5143505"/>
          </a:xfrm>
        </p:grpSpPr>
        <p:grpSp>
          <p:nvGrpSpPr>
            <p:cNvPr id="298" name="Google Shape;298;p39"/>
            <p:cNvGrpSpPr/>
            <p:nvPr/>
          </p:nvGrpSpPr>
          <p:grpSpPr>
            <a:xfrm>
              <a:off x="0" y="0"/>
              <a:ext cx="180900" cy="1257061"/>
              <a:chOff x="0" y="0"/>
              <a:chExt cx="180900" cy="1257061"/>
            </a:xfrm>
          </p:grpSpPr>
          <p:sp>
            <p:nvSpPr>
              <p:cNvPr id="299" name="Google Shape;299;p39"/>
              <p:cNvSpPr/>
              <p:nvPr/>
            </p:nvSpPr>
            <p:spPr>
              <a:xfrm>
                <a:off x="0" y="180754"/>
                <a:ext cx="180900" cy="5433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39"/>
              <p:cNvSpPr/>
              <p:nvPr/>
            </p:nvSpPr>
            <p:spPr>
              <a:xfrm>
                <a:off x="0" y="718988"/>
                <a:ext cx="180900" cy="1809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39"/>
              <p:cNvSpPr/>
              <p:nvPr/>
            </p:nvSpPr>
            <p:spPr>
              <a:xfrm>
                <a:off x="0" y="900049"/>
                <a:ext cx="180900" cy="1809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39"/>
              <p:cNvSpPr/>
              <p:nvPr/>
            </p:nvSpPr>
            <p:spPr>
              <a:xfrm>
                <a:off x="0" y="1076161"/>
                <a:ext cx="180900" cy="1809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39"/>
              <p:cNvSpPr/>
              <p:nvPr/>
            </p:nvSpPr>
            <p:spPr>
              <a:xfrm>
                <a:off x="0" y="0"/>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304" name="Google Shape;304;p39"/>
            <p:cNvSpPr/>
            <p:nvPr/>
          </p:nvSpPr>
          <p:spPr>
            <a:xfrm>
              <a:off x="0" y="4962605"/>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810" name="Google Shape;810;p56"/>
          <p:cNvSpPr txBox="1"/>
          <p:nvPr/>
        </p:nvSpPr>
        <p:spPr>
          <a:xfrm flipH="1">
            <a:off x="960120" y="378460"/>
            <a:ext cx="7299325" cy="1414145"/>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l" rtl="0">
              <a:spcBef>
                <a:spcPts val="0"/>
              </a:spcBef>
              <a:spcAft>
                <a:spcPts val="0"/>
              </a:spcAft>
              <a:buNone/>
            </a:pPr>
            <a:r>
              <a:rPr lang="en-GB"/>
              <a:t>Technology Strength</a:t>
            </a:r>
          </a:p>
        </p:txBody>
      </p:sp>
      <p:cxnSp>
        <p:nvCxnSpPr>
          <p:cNvPr id="374" name="Google Shape;374;p42"/>
          <p:cNvCxnSpPr/>
          <p:nvPr/>
        </p:nvCxnSpPr>
        <p:spPr>
          <a:xfrm>
            <a:off x="1102360" y="1441450"/>
            <a:ext cx="4198620" cy="1905"/>
          </a:xfrm>
          <a:prstGeom prst="straightConnector1">
            <a:avLst/>
          </a:prstGeom>
          <a:noFill/>
          <a:ln w="28575" cap="flat" cmpd="sng">
            <a:solidFill>
              <a:schemeClr val="accent2"/>
            </a:solidFill>
            <a:prstDash val="solid"/>
            <a:round/>
            <a:headEnd type="none" w="med" len="med"/>
            <a:tailEnd type="none" w="med" len="med"/>
          </a:ln>
        </p:spPr>
      </p:cxnSp>
      <p:pic>
        <p:nvPicPr>
          <p:cNvPr id="9" name="图片 8"/>
          <p:cNvPicPr>
            <a:picLocks noChangeAspect="1"/>
          </p:cNvPicPr>
          <p:nvPr/>
        </p:nvPicPr>
        <p:blipFill>
          <a:blip r:embed="rId3"/>
          <a:stretch>
            <a:fillRect/>
          </a:stretch>
        </p:blipFill>
        <p:spPr>
          <a:xfrm>
            <a:off x="2927985" y="2256155"/>
            <a:ext cx="1025525" cy="1688465"/>
          </a:xfrm>
          <a:prstGeom prst="rect">
            <a:avLst/>
          </a:prstGeom>
        </p:spPr>
      </p:pic>
      <p:pic>
        <p:nvPicPr>
          <p:cNvPr id="10" name="图片 9"/>
          <p:cNvPicPr>
            <a:picLocks noChangeAspect="1"/>
          </p:cNvPicPr>
          <p:nvPr/>
        </p:nvPicPr>
        <p:blipFill>
          <a:blip r:embed="rId4"/>
          <a:stretch>
            <a:fillRect/>
          </a:stretch>
        </p:blipFill>
        <p:spPr>
          <a:xfrm>
            <a:off x="1501775" y="2310130"/>
            <a:ext cx="833120" cy="1634490"/>
          </a:xfrm>
          <a:prstGeom prst="rect">
            <a:avLst/>
          </a:prstGeom>
        </p:spPr>
      </p:pic>
      <p:sp>
        <p:nvSpPr>
          <p:cNvPr id="11" name="Google Shape;265;p39"/>
          <p:cNvSpPr txBox="1"/>
          <p:nvPr/>
        </p:nvSpPr>
        <p:spPr>
          <a:xfrm flipH="1">
            <a:off x="6301105" y="1676400"/>
            <a:ext cx="4401185" cy="558165"/>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2935"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l" rtl="0">
              <a:spcBef>
                <a:spcPts val="0"/>
              </a:spcBef>
              <a:spcAft>
                <a:spcPts val="0"/>
              </a:spcAft>
              <a:buNone/>
            </a:pPr>
            <a:r>
              <a:rPr sz="2000"/>
              <a:t>Safety </a:t>
            </a:r>
            <a:r>
              <a:rPr lang="en-US" sz="2000"/>
              <a:t>B</a:t>
            </a:r>
            <a:r>
              <a:rPr sz="2000"/>
              <a:t>olt </a:t>
            </a:r>
            <a:r>
              <a:rPr lang="en-US" sz="2000"/>
              <a:t>D</a:t>
            </a:r>
            <a:r>
              <a:rPr sz="2000"/>
              <a:t>esign(Patent</a:t>
            </a:r>
            <a:r>
              <a:rPr lang="en-US" sz="2000"/>
              <a:t>ed</a:t>
            </a:r>
            <a:r>
              <a:rPr sz="2000"/>
              <a:t>)</a:t>
            </a:r>
          </a:p>
        </p:txBody>
      </p:sp>
      <p:sp>
        <p:nvSpPr>
          <p:cNvPr id="12" name="Google Shape;265;p39"/>
          <p:cNvSpPr txBox="1"/>
          <p:nvPr/>
        </p:nvSpPr>
        <p:spPr>
          <a:xfrm flipH="1">
            <a:off x="1102995" y="4027170"/>
            <a:ext cx="4197985" cy="558165"/>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2935"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l" rtl="0">
              <a:spcBef>
                <a:spcPts val="0"/>
              </a:spcBef>
              <a:spcAft>
                <a:spcPts val="0"/>
              </a:spcAft>
              <a:buNone/>
            </a:pPr>
            <a:r>
              <a:rPr sz="2000"/>
              <a:t>Junction Box (</a:t>
            </a:r>
            <a:r>
              <a:rPr lang="en-US" sz="2000"/>
              <a:t>P</a:t>
            </a:r>
            <a:r>
              <a:rPr sz="2000"/>
              <a:t>atented)</a:t>
            </a:r>
          </a:p>
        </p:txBody>
      </p:sp>
      <p:sp>
        <p:nvSpPr>
          <p:cNvPr id="13" name="Google Shape;265;p39"/>
          <p:cNvSpPr txBox="1"/>
          <p:nvPr/>
        </p:nvSpPr>
        <p:spPr>
          <a:xfrm flipH="1">
            <a:off x="2334895" y="2932430"/>
            <a:ext cx="761365" cy="558165"/>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2935"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ctr" rtl="0">
              <a:spcBef>
                <a:spcPts val="0"/>
              </a:spcBef>
              <a:spcAft>
                <a:spcPts val="0"/>
              </a:spcAft>
              <a:buNone/>
            </a:pPr>
            <a:r>
              <a:rPr lang="en-US" sz="2000"/>
              <a:t>VS</a:t>
            </a:r>
          </a:p>
        </p:txBody>
      </p:sp>
      <p:sp>
        <p:nvSpPr>
          <p:cNvPr id="14" name="六边形 13"/>
          <p:cNvSpPr/>
          <p:nvPr/>
        </p:nvSpPr>
        <p:spPr>
          <a:xfrm>
            <a:off x="913765" y="1861185"/>
            <a:ext cx="188595" cy="188595"/>
          </a:xfrm>
          <a:prstGeom prst="hexag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六边形 14"/>
          <p:cNvSpPr/>
          <p:nvPr/>
        </p:nvSpPr>
        <p:spPr>
          <a:xfrm>
            <a:off x="6090920" y="1861185"/>
            <a:ext cx="188595" cy="188595"/>
          </a:xfrm>
          <a:prstGeom prst="hexag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5"/>
          <a:stretch>
            <a:fillRect/>
          </a:stretch>
        </p:blipFill>
        <p:spPr>
          <a:xfrm>
            <a:off x="6897370" y="2157095"/>
            <a:ext cx="2273935" cy="1675765"/>
          </a:xfrm>
          <a:prstGeom prst="rect">
            <a:avLst/>
          </a:prstGeom>
        </p:spPr>
      </p:pic>
      <p:sp>
        <p:nvSpPr>
          <p:cNvPr id="18" name="六边形 17"/>
          <p:cNvSpPr/>
          <p:nvPr/>
        </p:nvSpPr>
        <p:spPr>
          <a:xfrm>
            <a:off x="913765" y="4211955"/>
            <a:ext cx="188595" cy="188595"/>
          </a:xfrm>
          <a:prstGeom prst="hexag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a:blip r:embed="rId6"/>
          <a:stretch>
            <a:fillRect/>
          </a:stretch>
        </p:blipFill>
        <p:spPr>
          <a:xfrm>
            <a:off x="1501775" y="4661535"/>
            <a:ext cx="2292985" cy="1859915"/>
          </a:xfrm>
          <a:prstGeom prst="rect">
            <a:avLst/>
          </a:prstGeom>
        </p:spPr>
      </p:pic>
      <p:sp>
        <p:nvSpPr>
          <p:cNvPr id="20" name="Google Shape;265;p39"/>
          <p:cNvSpPr txBox="1"/>
          <p:nvPr/>
        </p:nvSpPr>
        <p:spPr>
          <a:xfrm flipH="1">
            <a:off x="6279515" y="3944620"/>
            <a:ext cx="5151755" cy="558165"/>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2935"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l" rtl="0">
              <a:spcBef>
                <a:spcPts val="0"/>
              </a:spcBef>
              <a:spcAft>
                <a:spcPts val="0"/>
              </a:spcAft>
              <a:buNone/>
            </a:pPr>
            <a:r>
              <a:rPr sz="2000"/>
              <a:t>High </a:t>
            </a:r>
            <a:r>
              <a:rPr lang="en-US" sz="2000"/>
              <a:t>P</a:t>
            </a:r>
            <a:r>
              <a:rPr sz="2000"/>
              <a:t>roductivity </a:t>
            </a:r>
            <a:r>
              <a:rPr lang="en-US" sz="2000"/>
              <a:t>with High Pressure</a:t>
            </a:r>
          </a:p>
        </p:txBody>
      </p:sp>
      <p:sp>
        <p:nvSpPr>
          <p:cNvPr id="21" name="六边形 20"/>
          <p:cNvSpPr/>
          <p:nvPr/>
        </p:nvSpPr>
        <p:spPr>
          <a:xfrm>
            <a:off x="6068695" y="4129405"/>
            <a:ext cx="188595" cy="188595"/>
          </a:xfrm>
          <a:prstGeom prst="hexag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HP-100"/>
          <p:cNvPicPr>
            <a:picLocks noChangeAspect="1"/>
          </p:cNvPicPr>
          <p:nvPr/>
        </p:nvPicPr>
        <p:blipFill>
          <a:blip r:embed="rId7"/>
          <a:stretch>
            <a:fillRect/>
          </a:stretch>
        </p:blipFill>
        <p:spPr>
          <a:xfrm>
            <a:off x="6468745" y="4502785"/>
            <a:ext cx="2041525" cy="1929130"/>
          </a:xfrm>
          <a:prstGeom prst="rect">
            <a:avLst/>
          </a:prstGeom>
        </p:spPr>
      </p:pic>
      <p:sp>
        <p:nvSpPr>
          <p:cNvPr id="23" name="文本框 22"/>
          <p:cNvSpPr txBox="1"/>
          <p:nvPr/>
        </p:nvSpPr>
        <p:spPr>
          <a:xfrm>
            <a:off x="8618855" y="4883150"/>
            <a:ext cx="3454400" cy="857885"/>
          </a:xfrm>
          <a:prstGeom prst="rect">
            <a:avLst/>
          </a:prstGeom>
          <a:noFill/>
          <a:ln>
            <a:noFill/>
          </a:ln>
        </p:spPr>
        <p:txBody>
          <a:bodyPr wrap="square" lIns="121900" tIns="121900" rIns="121900" bIns="121900"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2935"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ctr" rtl="0">
              <a:lnSpc>
                <a:spcPct val="100000"/>
              </a:lnSpc>
              <a:spcBef>
                <a:spcPts val="0"/>
              </a:spcBef>
              <a:spcAft>
                <a:spcPts val="0"/>
              </a:spcAft>
              <a:buClr>
                <a:srgbClr val="434343"/>
              </a:buClr>
              <a:buSzPts val="1800"/>
              <a:buFont typeface="Montserrat SemiBold" panose="00000500000000000000"/>
              <a:buNone/>
              <a:defRPr sz="2400" b="0" i="0" u="none" strike="noStrike" cap="none">
                <a:solidFill>
                  <a:srgbClr val="434343"/>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lvl="0" algn="l"/>
            <a:r>
              <a:rPr sz="1600">
                <a:solidFill>
                  <a:schemeClr val="bg1">
                    <a:lumMod val="50000"/>
                  </a:schemeClr>
                </a:solidFill>
                <a:sym typeface="+mn-ea"/>
              </a:rPr>
              <a:t>High-strength alloy carousel (</a:t>
            </a:r>
            <a:r>
              <a:rPr lang="en-US" sz="1600">
                <a:solidFill>
                  <a:schemeClr val="bg1">
                    <a:lumMod val="50000"/>
                  </a:schemeClr>
                </a:solidFill>
                <a:sym typeface="+mn-ea"/>
              </a:rPr>
              <a:t>P</a:t>
            </a:r>
            <a:r>
              <a:rPr sz="1600">
                <a:solidFill>
                  <a:schemeClr val="bg1">
                    <a:lumMod val="50000"/>
                  </a:schemeClr>
                </a:solidFill>
                <a:sym typeface="+mn-ea"/>
              </a:rPr>
              <a:t>ressure up to 4Mpa, temperature up to 250℃)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646" name="Google Shape;646;p48"/>
          <p:cNvGrpSpPr/>
          <p:nvPr/>
        </p:nvGrpSpPr>
        <p:grpSpPr>
          <a:xfrm>
            <a:off x="0" y="0"/>
            <a:ext cx="241200" cy="6858007"/>
            <a:chOff x="0" y="0"/>
            <a:chExt cx="180900" cy="5143505"/>
          </a:xfrm>
        </p:grpSpPr>
        <p:grpSp>
          <p:nvGrpSpPr>
            <p:cNvPr id="647" name="Google Shape;647;p48"/>
            <p:cNvGrpSpPr/>
            <p:nvPr/>
          </p:nvGrpSpPr>
          <p:grpSpPr>
            <a:xfrm>
              <a:off x="0" y="0"/>
              <a:ext cx="180900" cy="1257061"/>
              <a:chOff x="0" y="0"/>
              <a:chExt cx="180900" cy="1257061"/>
            </a:xfrm>
          </p:grpSpPr>
          <p:sp>
            <p:nvSpPr>
              <p:cNvPr id="648" name="Google Shape;648;p48"/>
              <p:cNvSpPr/>
              <p:nvPr/>
            </p:nvSpPr>
            <p:spPr>
              <a:xfrm>
                <a:off x="0" y="180754"/>
                <a:ext cx="180900" cy="5433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48"/>
              <p:cNvSpPr/>
              <p:nvPr/>
            </p:nvSpPr>
            <p:spPr>
              <a:xfrm>
                <a:off x="0" y="718988"/>
                <a:ext cx="180900" cy="1809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48"/>
              <p:cNvSpPr/>
              <p:nvPr/>
            </p:nvSpPr>
            <p:spPr>
              <a:xfrm>
                <a:off x="0" y="900049"/>
                <a:ext cx="180900" cy="1809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48"/>
              <p:cNvSpPr/>
              <p:nvPr/>
            </p:nvSpPr>
            <p:spPr>
              <a:xfrm>
                <a:off x="0" y="1076161"/>
                <a:ext cx="180900" cy="1809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48"/>
              <p:cNvSpPr/>
              <p:nvPr/>
            </p:nvSpPr>
            <p:spPr>
              <a:xfrm>
                <a:off x="0" y="0"/>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653" name="Google Shape;653;p48"/>
            <p:cNvSpPr/>
            <p:nvPr/>
          </p:nvSpPr>
          <p:spPr>
            <a:xfrm>
              <a:off x="0" y="4962605"/>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aphicFrame>
        <p:nvGraphicFramePr>
          <p:cNvPr id="17" name="表格 16"/>
          <p:cNvGraphicFramePr/>
          <p:nvPr>
            <p:custDataLst>
              <p:tags r:id="rId1"/>
            </p:custDataLst>
          </p:nvPr>
        </p:nvGraphicFramePr>
        <p:xfrm>
          <a:off x="960120" y="1807845"/>
          <a:ext cx="10482580" cy="4254500"/>
        </p:xfrm>
        <a:graphic>
          <a:graphicData uri="http://schemas.openxmlformats.org/drawingml/2006/table">
            <a:tbl>
              <a:tblPr firstRow="1" bandRow="1">
                <a:tableStyleId>{5C22544A-7EE6-4342-B048-85BDC9FD1C3A}</a:tableStyleId>
              </a:tblPr>
              <a:tblGrid>
                <a:gridCol w="1903730">
                  <a:extLst>
                    <a:ext uri="{9D8B030D-6E8A-4147-A177-3AD203B41FA5}">
                      <a16:colId xmlns:a16="http://schemas.microsoft.com/office/drawing/2014/main" val="20000"/>
                    </a:ext>
                  </a:extLst>
                </a:gridCol>
                <a:gridCol w="1264920">
                  <a:extLst>
                    <a:ext uri="{9D8B030D-6E8A-4147-A177-3AD203B41FA5}">
                      <a16:colId xmlns:a16="http://schemas.microsoft.com/office/drawing/2014/main" val="20001"/>
                    </a:ext>
                  </a:extLst>
                </a:gridCol>
                <a:gridCol w="1405255">
                  <a:extLst>
                    <a:ext uri="{9D8B030D-6E8A-4147-A177-3AD203B41FA5}">
                      <a16:colId xmlns:a16="http://schemas.microsoft.com/office/drawing/2014/main" val="20002"/>
                    </a:ext>
                  </a:extLst>
                </a:gridCol>
                <a:gridCol w="1393190">
                  <a:extLst>
                    <a:ext uri="{9D8B030D-6E8A-4147-A177-3AD203B41FA5}">
                      <a16:colId xmlns:a16="http://schemas.microsoft.com/office/drawing/2014/main" val="20003"/>
                    </a:ext>
                  </a:extLst>
                </a:gridCol>
                <a:gridCol w="1532890">
                  <a:extLst>
                    <a:ext uri="{9D8B030D-6E8A-4147-A177-3AD203B41FA5}">
                      <a16:colId xmlns:a16="http://schemas.microsoft.com/office/drawing/2014/main" val="20004"/>
                    </a:ext>
                  </a:extLst>
                </a:gridCol>
                <a:gridCol w="1264920">
                  <a:extLst>
                    <a:ext uri="{9D8B030D-6E8A-4147-A177-3AD203B41FA5}">
                      <a16:colId xmlns:a16="http://schemas.microsoft.com/office/drawing/2014/main" val="20005"/>
                    </a:ext>
                  </a:extLst>
                </a:gridCol>
                <a:gridCol w="1717675">
                  <a:extLst>
                    <a:ext uri="{9D8B030D-6E8A-4147-A177-3AD203B41FA5}">
                      <a16:colId xmlns:a16="http://schemas.microsoft.com/office/drawing/2014/main" val="20006"/>
                    </a:ext>
                  </a:extLst>
                </a:gridCol>
              </a:tblGrid>
              <a:tr h="553720">
                <a:tc>
                  <a:txBody>
                    <a:bodyPr/>
                    <a:lstStyle/>
                    <a:p>
                      <a:pPr algn="ctr">
                        <a:buNone/>
                      </a:pPr>
                      <a:r>
                        <a:rPr lang="en-US" altLang="zh-CN">
                          <a:latin typeface="Montserrat SemiBold" panose="00000500000000000000" charset="0"/>
                          <a:cs typeface="Montserrat SemiBold" panose="00000500000000000000" charset="0"/>
                        </a:rPr>
                        <a:t>SERIES</a:t>
                      </a:r>
                    </a:p>
                  </a:txBody>
                  <a:tcPr/>
                </a:tc>
                <a:tc>
                  <a:txBody>
                    <a:bodyPr/>
                    <a:lstStyle/>
                    <a:p>
                      <a:pPr algn="ctr">
                        <a:buNone/>
                      </a:pPr>
                      <a:r>
                        <a:rPr lang="en-US" altLang="zh-CN">
                          <a:latin typeface="Montserrat SemiBold" panose="00000500000000000000" charset="0"/>
                          <a:cs typeface="Montserrat SemiBold" panose="00000500000000000000" charset="0"/>
                        </a:rPr>
                        <a:t>MDS-6G</a:t>
                      </a:r>
                    </a:p>
                  </a:txBody>
                  <a:tcPr/>
                </a:tc>
                <a:tc>
                  <a:txBody>
                    <a:bodyPr/>
                    <a:lstStyle/>
                    <a:p>
                      <a:pPr algn="ctr">
                        <a:buNone/>
                      </a:pPr>
                      <a:r>
                        <a:rPr lang="en-US" altLang="zh-CN">
                          <a:latin typeface="Montserrat SemiBold" panose="00000500000000000000" charset="0"/>
                          <a:cs typeface="Montserrat SemiBold" panose="00000500000000000000" charset="0"/>
                        </a:rPr>
                        <a:t>JUPITER</a:t>
                      </a:r>
                    </a:p>
                  </a:txBody>
                  <a:tcPr/>
                </a:tc>
                <a:tc>
                  <a:txBody>
                    <a:bodyPr/>
                    <a:lstStyle/>
                    <a:p>
                      <a:pPr algn="ctr">
                        <a:buNone/>
                      </a:pPr>
                      <a:r>
                        <a:rPr lang="en-US" altLang="zh-CN">
                          <a:latin typeface="Montserrat SemiBold" panose="00000500000000000000" charset="0"/>
                          <a:cs typeface="Montserrat SemiBold" panose="00000500000000000000" charset="0"/>
                        </a:rPr>
                        <a:t>MDS-15</a:t>
                      </a:r>
                    </a:p>
                  </a:txBody>
                  <a:tcPr/>
                </a:tc>
                <a:tc>
                  <a:txBody>
                    <a:bodyPr/>
                    <a:lstStyle/>
                    <a:p>
                      <a:pPr algn="ctr">
                        <a:buNone/>
                      </a:pPr>
                      <a:r>
                        <a:rPr lang="en-US" altLang="zh-CN">
                          <a:latin typeface="Montserrat SemiBold" panose="00000500000000000000" charset="0"/>
                          <a:cs typeface="Montserrat SemiBold" panose="00000500000000000000" charset="0"/>
                        </a:rPr>
                        <a:t>MASTER</a:t>
                      </a:r>
                    </a:p>
                  </a:txBody>
                  <a:tcPr/>
                </a:tc>
                <a:tc>
                  <a:txBody>
                    <a:bodyPr/>
                    <a:lstStyle/>
                    <a:p>
                      <a:pPr algn="ctr">
                        <a:buNone/>
                      </a:pPr>
                      <a:r>
                        <a:rPr lang="en-US" altLang="zh-CN">
                          <a:latin typeface="Montserrat SemiBold" panose="00000500000000000000" charset="0"/>
                          <a:cs typeface="Montserrat SemiBold" panose="00000500000000000000" charset="0"/>
                        </a:rPr>
                        <a:t>TANK</a:t>
                      </a:r>
                    </a:p>
                  </a:txBody>
                  <a:tcPr/>
                </a:tc>
                <a:tc>
                  <a:txBody>
                    <a:bodyPr/>
                    <a:lstStyle/>
                    <a:p>
                      <a:pPr algn="ctr">
                        <a:buNone/>
                      </a:pPr>
                      <a:r>
                        <a:rPr lang="en-US" altLang="zh-CN">
                          <a:latin typeface="Montserrat SemiBold" panose="00000500000000000000" charset="0"/>
                          <a:cs typeface="Montserrat SemiBold" panose="00000500000000000000" charset="0"/>
                        </a:rPr>
                        <a:t>TANK PLUS</a:t>
                      </a:r>
                    </a:p>
                  </a:txBody>
                  <a:tcPr/>
                </a:tc>
                <a:extLst>
                  <a:ext uri="{0D108BD9-81ED-4DB2-BD59-A6C34878D82A}">
                    <a16:rowId xmlns:a16="http://schemas.microsoft.com/office/drawing/2014/main" val="10000"/>
                  </a:ext>
                </a:extLst>
              </a:tr>
              <a:tr h="605790">
                <a:tc>
                  <a:txBody>
                    <a:bodyPr/>
                    <a:lstStyle/>
                    <a:p>
                      <a:pPr marL="0" indent="0" algn="ctr">
                        <a:buNone/>
                      </a:pPr>
                      <a:r>
                        <a:rPr lang="en-US" sz="1600" b="1">
                          <a:solidFill>
                            <a:srgbClr val="404040"/>
                          </a:solidFill>
                          <a:latin typeface="Montserrat SemiBold" panose="00000500000000000000" charset="0"/>
                          <a:cs typeface="Montserrat SemiBold" panose="00000500000000000000" charset="0"/>
                        </a:rPr>
                        <a:t>Installed Power</a:t>
                      </a:r>
                      <a:endParaRPr lang="en-US" altLang="en-US" sz="1600" b="1">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1800W</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1800W</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3600W</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3600W</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2850W</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3800W</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extLst>
                  <a:ext uri="{0D108BD9-81ED-4DB2-BD59-A6C34878D82A}">
                    <a16:rowId xmlns:a16="http://schemas.microsoft.com/office/drawing/2014/main" val="10001"/>
                  </a:ext>
                </a:extLst>
              </a:tr>
              <a:tr h="632460">
                <a:tc>
                  <a:txBody>
                    <a:bodyPr/>
                    <a:lstStyle/>
                    <a:p>
                      <a:pPr marL="0" indent="0" algn="ctr">
                        <a:buNone/>
                      </a:pPr>
                      <a:r>
                        <a:rPr lang="en-US" sz="1600" b="1">
                          <a:solidFill>
                            <a:srgbClr val="404040"/>
                          </a:solidFill>
                          <a:latin typeface="Montserrat SemiBold" panose="00000500000000000000" charset="0"/>
                          <a:cs typeface="Montserrat SemiBold" panose="00000500000000000000" charset="0"/>
                        </a:rPr>
                        <a:t>Max Microwave Output Power</a:t>
                      </a:r>
                      <a:endParaRPr lang="en-US" altLang="en-US" sz="1600" b="1">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1000W</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1300W</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1800W</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2200W</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1600W</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2000W</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extLst>
                  <a:ext uri="{0D108BD9-81ED-4DB2-BD59-A6C34878D82A}">
                    <a16:rowId xmlns:a16="http://schemas.microsoft.com/office/drawing/2014/main" val="10002"/>
                  </a:ext>
                </a:extLst>
              </a:tr>
              <a:tr h="624205">
                <a:tc>
                  <a:txBody>
                    <a:bodyPr/>
                    <a:lstStyle/>
                    <a:p>
                      <a:pPr marL="0" indent="0" algn="ctr">
                        <a:buNone/>
                      </a:pPr>
                      <a:r>
                        <a:rPr lang="en-US" sz="1600" b="1">
                          <a:solidFill>
                            <a:srgbClr val="404040"/>
                          </a:solidFill>
                          <a:latin typeface="Montserrat SemiBold" panose="00000500000000000000" charset="0"/>
                          <a:cs typeface="Montserrat SemiBold" panose="00000500000000000000" charset="0"/>
                        </a:rPr>
                        <a:t>Processing Capacity</a:t>
                      </a:r>
                      <a:endParaRPr lang="en-US" altLang="en-US" sz="1600" b="1">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6/8</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8/10</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16</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16/18/40/100</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12</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12/40</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extLst>
                  <a:ext uri="{0D108BD9-81ED-4DB2-BD59-A6C34878D82A}">
                    <a16:rowId xmlns:a16="http://schemas.microsoft.com/office/drawing/2014/main" val="10003"/>
                  </a:ext>
                </a:extLst>
              </a:tr>
              <a:tr h="590550">
                <a:tc>
                  <a:txBody>
                    <a:bodyPr/>
                    <a:lstStyle/>
                    <a:p>
                      <a:pPr marL="0" indent="0" algn="ctr">
                        <a:buNone/>
                      </a:pPr>
                      <a:r>
                        <a:rPr lang="en-US" sz="1600" b="1">
                          <a:solidFill>
                            <a:srgbClr val="404040"/>
                          </a:solidFill>
                          <a:latin typeface="Montserrat SemiBold" panose="00000500000000000000" charset="0"/>
                          <a:cs typeface="Montserrat SemiBold" panose="00000500000000000000" charset="0"/>
                        </a:rPr>
                        <a:t>Vessel Volume</a:t>
                      </a:r>
                    </a:p>
                    <a:p>
                      <a:pPr marL="0" indent="0" algn="ctr">
                        <a:buNone/>
                      </a:pPr>
                      <a:r>
                        <a:rPr lang="en-US" sz="1600" b="1">
                          <a:solidFill>
                            <a:srgbClr val="404040"/>
                          </a:solidFill>
                          <a:latin typeface="Montserrat SemiBold" panose="00000500000000000000" charset="0"/>
                          <a:cs typeface="Montserrat SemiBold" panose="00000500000000000000" charset="0"/>
                        </a:rPr>
                        <a:t>/ ml</a:t>
                      </a:r>
                      <a:endParaRPr lang="en-US" altLang="en-US" sz="1600" b="1">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100</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100</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100</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100/100/70/20</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100</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sz="1400">
                          <a:solidFill>
                            <a:srgbClr val="404040"/>
                          </a:solidFill>
                          <a:latin typeface="Montserrat SemiBold" panose="00000500000000000000" charset="0"/>
                          <a:cs typeface="Montserrat SemiBold" panose="00000500000000000000" charset="0"/>
                        </a:rPr>
                        <a:t>100/70</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extLst>
                  <a:ext uri="{0D108BD9-81ED-4DB2-BD59-A6C34878D82A}">
                    <a16:rowId xmlns:a16="http://schemas.microsoft.com/office/drawing/2014/main" val="10004"/>
                  </a:ext>
                </a:extLst>
              </a:tr>
              <a:tr h="590550">
                <a:tc>
                  <a:txBody>
                    <a:bodyPr/>
                    <a:lstStyle/>
                    <a:p>
                      <a:pPr marL="0" indent="0" algn="ctr">
                        <a:buNone/>
                      </a:pPr>
                      <a:r>
                        <a:rPr lang="en-US" altLang="en-US" sz="1600" b="1">
                          <a:solidFill>
                            <a:srgbClr val="404040"/>
                          </a:solidFill>
                          <a:latin typeface="Montserrat SemiBold" panose="00000500000000000000" charset="0"/>
                          <a:cs typeface="Montserrat SemiBold" panose="00000500000000000000" charset="0"/>
                        </a:rPr>
                        <a:t>Temperature Control</a:t>
                      </a:r>
                    </a:p>
                  </a:txBody>
                  <a:tcPr marL="12700" marR="12700" marT="12700" anchor="ctr"/>
                </a:tc>
                <a:tc>
                  <a:txBody>
                    <a:bodyPr/>
                    <a:lstStyle/>
                    <a:p>
                      <a:pPr marL="0" indent="0" algn="ctr">
                        <a:buNone/>
                      </a:pPr>
                      <a:r>
                        <a:rPr lang="en-US" altLang="en-US" sz="1400">
                          <a:solidFill>
                            <a:srgbClr val="404040"/>
                          </a:solidFill>
                          <a:latin typeface="Montserrat SemiBold" panose="00000500000000000000" charset="0"/>
                          <a:cs typeface="Montserrat SemiBold" panose="00000500000000000000" charset="0"/>
                        </a:rPr>
                        <a:t>Pt Sensor</a:t>
                      </a:r>
                    </a:p>
                  </a:txBody>
                  <a:tcPr marL="12700" marR="12700" marT="12700" anchor="ctr"/>
                </a:tc>
                <a:tc>
                  <a:txBody>
                    <a:bodyPr/>
                    <a:lstStyle/>
                    <a:p>
                      <a:pPr marL="0" indent="0" algn="ctr">
                        <a:buNone/>
                      </a:pPr>
                      <a:r>
                        <a:rPr lang="en-US" altLang="en-US" sz="1400">
                          <a:solidFill>
                            <a:srgbClr val="404040"/>
                          </a:solidFill>
                          <a:latin typeface="Montserrat SemiBold" panose="00000500000000000000" charset="0"/>
                          <a:cs typeface="Montserrat SemiBold" panose="00000500000000000000" charset="0"/>
                        </a:rPr>
                        <a:t>Pt Sensor</a:t>
                      </a:r>
                    </a:p>
                  </a:txBody>
                  <a:tcPr marL="12700" marR="12700" marT="12700" anchor="ctr"/>
                </a:tc>
                <a:tc>
                  <a:txBody>
                    <a:bodyPr/>
                    <a:lstStyle/>
                    <a:p>
                      <a:pPr marL="0" indent="0" algn="ctr">
                        <a:buNone/>
                      </a:pPr>
                      <a:r>
                        <a:rPr lang="en-US" altLang="en-US" sz="1400">
                          <a:solidFill>
                            <a:srgbClr val="404040"/>
                          </a:solidFill>
                          <a:latin typeface="Montserrat SemiBold" panose="00000500000000000000" charset="0"/>
                          <a:cs typeface="Montserrat SemiBold" panose="00000500000000000000" charset="0"/>
                        </a:rPr>
                        <a:t>Pt Sensor</a:t>
                      </a:r>
                    </a:p>
                  </a:txBody>
                  <a:tcPr marL="12700" marR="12700" marT="12700" anchor="ctr"/>
                </a:tc>
                <a:tc>
                  <a:txBody>
                    <a:bodyPr/>
                    <a:lstStyle/>
                    <a:p>
                      <a:pPr marL="0" indent="0" algn="ctr">
                        <a:buNone/>
                      </a:pPr>
                      <a:r>
                        <a:rPr lang="en-US" altLang="en-US" sz="1400">
                          <a:solidFill>
                            <a:srgbClr val="404040"/>
                          </a:solidFill>
                          <a:latin typeface="Montserrat SemiBold" panose="00000500000000000000" charset="0"/>
                          <a:cs typeface="Montserrat SemiBold" panose="00000500000000000000" charset="0"/>
                        </a:rPr>
                        <a:t>Pt Sensor &amp; IR</a:t>
                      </a:r>
                    </a:p>
                  </a:txBody>
                  <a:tcPr marL="12700" marR="12700" marT="12700" anchor="ctr"/>
                </a:tc>
                <a:tc>
                  <a:txBody>
                    <a:bodyPr/>
                    <a:lstStyle/>
                    <a:p>
                      <a:pPr marL="0" indent="0" algn="ctr">
                        <a:buNone/>
                      </a:pPr>
                      <a:r>
                        <a:rPr lang="en-US" altLang="en-US" sz="1400">
                          <a:solidFill>
                            <a:srgbClr val="404040"/>
                          </a:solidFill>
                          <a:latin typeface="Montserrat SemiBold" panose="00000500000000000000" charset="0"/>
                          <a:cs typeface="Montserrat SemiBold" panose="00000500000000000000" charset="0"/>
                        </a:rPr>
                        <a:t>Optical Fiber</a:t>
                      </a:r>
                    </a:p>
                  </a:txBody>
                  <a:tcPr marL="12700" marR="12700" marT="12700" anchor="ctr"/>
                </a:tc>
                <a:tc>
                  <a:txBody>
                    <a:bodyPr/>
                    <a:lstStyle/>
                    <a:p>
                      <a:pPr marL="0" indent="0" algn="ctr">
                        <a:buNone/>
                      </a:pPr>
                      <a:r>
                        <a:rPr lang="en-US" altLang="en-US" sz="1400">
                          <a:solidFill>
                            <a:srgbClr val="404040"/>
                          </a:solidFill>
                          <a:latin typeface="Montserrat SemiBold" panose="00000500000000000000" charset="0"/>
                          <a:cs typeface="Montserrat SemiBold" panose="00000500000000000000" charset="0"/>
                        </a:rPr>
                        <a:t>IR &amp; Optical Fiber</a:t>
                      </a:r>
                    </a:p>
                  </a:txBody>
                  <a:tcPr marL="12700" marR="12700" marT="12700" anchor="ctr"/>
                </a:tc>
                <a:extLst>
                  <a:ext uri="{0D108BD9-81ED-4DB2-BD59-A6C34878D82A}">
                    <a16:rowId xmlns:a16="http://schemas.microsoft.com/office/drawing/2014/main" val="10005"/>
                  </a:ext>
                </a:extLst>
              </a:tr>
              <a:tr h="657225">
                <a:tc>
                  <a:txBody>
                    <a:bodyPr/>
                    <a:lstStyle/>
                    <a:p>
                      <a:pPr marL="0" indent="0" algn="ctr">
                        <a:buNone/>
                      </a:pPr>
                      <a:r>
                        <a:rPr lang="en-US" altLang="en-US" sz="1600" b="1">
                          <a:solidFill>
                            <a:srgbClr val="404040"/>
                          </a:solidFill>
                          <a:latin typeface="Montserrat SemiBold" panose="00000500000000000000" charset="0"/>
                          <a:cs typeface="Montserrat SemiBold" panose="00000500000000000000" charset="0"/>
                        </a:rPr>
                        <a:t>Pressure </a:t>
                      </a:r>
                    </a:p>
                    <a:p>
                      <a:pPr marL="0" indent="0" algn="ctr">
                        <a:buNone/>
                      </a:pPr>
                      <a:r>
                        <a:rPr lang="en-US" altLang="en-US" sz="1600" b="1">
                          <a:solidFill>
                            <a:srgbClr val="404040"/>
                          </a:solidFill>
                          <a:latin typeface="Montserrat SemiBold" panose="00000500000000000000" charset="0"/>
                          <a:cs typeface="Montserrat SemiBold" panose="00000500000000000000" charset="0"/>
                        </a:rPr>
                        <a:t>Control</a:t>
                      </a:r>
                    </a:p>
                  </a:txBody>
                  <a:tcPr marL="12700" marR="12700" marT="12700" anchor="ctr"/>
                </a:tc>
                <a:tc>
                  <a:txBody>
                    <a:bodyPr/>
                    <a:lstStyle/>
                    <a:p>
                      <a:pPr marL="0" indent="0" algn="ctr">
                        <a:buNone/>
                      </a:pPr>
                      <a:r>
                        <a:rPr lang="en-US" altLang="en-US" sz="1400">
                          <a:solidFill>
                            <a:srgbClr val="404040"/>
                          </a:solidFill>
                          <a:latin typeface="Montserrat SemiBold" panose="00000500000000000000" charset="0"/>
                          <a:cs typeface="Montserrat SemiBold" panose="00000500000000000000" charset="0"/>
                        </a:rPr>
                        <a:t>Piezoelectric Cristal Sensor</a:t>
                      </a:r>
                    </a:p>
                  </a:txBody>
                  <a:tcPr marL="12700" marR="12700" marT="12700" anchor="ctr"/>
                </a:tc>
                <a:tc>
                  <a:txBody>
                    <a:bodyPr/>
                    <a:lstStyle/>
                    <a:p>
                      <a:pPr marL="0" indent="0" algn="ctr">
                        <a:buNone/>
                      </a:pPr>
                      <a:r>
                        <a:rPr lang="en-US" altLang="en-US" sz="1400">
                          <a:solidFill>
                            <a:srgbClr val="404040"/>
                          </a:solidFill>
                          <a:latin typeface="Montserrat SemiBold" panose="00000500000000000000" charset="0"/>
                          <a:cs typeface="Montserrat SemiBold" panose="00000500000000000000" charset="0"/>
                          <a:sym typeface="+mn-ea"/>
                        </a:rPr>
                        <a:t>Piezoelectric Cristal Sensor</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altLang="en-US" sz="1400">
                          <a:solidFill>
                            <a:srgbClr val="404040"/>
                          </a:solidFill>
                          <a:latin typeface="Montserrat SemiBold" panose="00000500000000000000" charset="0"/>
                          <a:cs typeface="Montserrat SemiBold" panose="00000500000000000000" charset="0"/>
                          <a:sym typeface="+mn-ea"/>
                        </a:rPr>
                        <a:t>Piezoelectric Cristal Sensor</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altLang="en-US" sz="1400">
                          <a:solidFill>
                            <a:srgbClr val="404040"/>
                          </a:solidFill>
                          <a:latin typeface="Montserrat SemiBold" panose="00000500000000000000" charset="0"/>
                          <a:cs typeface="Montserrat SemiBold" panose="00000500000000000000" charset="0"/>
                          <a:sym typeface="+mn-ea"/>
                        </a:rPr>
                        <a:t>Piezoelectric Cristal Sensor</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tc>
                  <a:txBody>
                    <a:bodyPr/>
                    <a:lstStyle/>
                    <a:p>
                      <a:pPr marL="0" indent="0" algn="ctr">
                        <a:buNone/>
                      </a:pPr>
                      <a:r>
                        <a:rPr lang="en-US" altLang="en-US" sz="1400">
                          <a:solidFill>
                            <a:srgbClr val="404040"/>
                          </a:solidFill>
                          <a:latin typeface="Montserrat SemiBold" panose="00000500000000000000" charset="0"/>
                          <a:cs typeface="Montserrat SemiBold" panose="00000500000000000000" charset="0"/>
                        </a:rPr>
                        <a:t>Pressure Pipe (Ideal Gas)</a:t>
                      </a:r>
                    </a:p>
                  </a:txBody>
                  <a:tcPr marL="12700" marR="12700" marT="12700" anchor="ctr"/>
                </a:tc>
                <a:tc>
                  <a:txBody>
                    <a:bodyPr/>
                    <a:lstStyle/>
                    <a:p>
                      <a:pPr marL="0" indent="0" algn="ctr">
                        <a:buNone/>
                      </a:pPr>
                      <a:r>
                        <a:rPr lang="en-US" altLang="en-US" sz="1400">
                          <a:solidFill>
                            <a:srgbClr val="404040"/>
                          </a:solidFill>
                          <a:latin typeface="Montserrat SemiBold" panose="00000500000000000000" charset="0"/>
                          <a:cs typeface="Montserrat SemiBold" panose="00000500000000000000" charset="0"/>
                          <a:sym typeface="+mn-ea"/>
                        </a:rPr>
                        <a:t>Pressure Pipe (Ideal Gas)</a:t>
                      </a:r>
                      <a:endParaRPr lang="en-US" altLang="en-US" sz="1400">
                        <a:solidFill>
                          <a:srgbClr val="404040"/>
                        </a:solidFill>
                        <a:latin typeface="Montserrat SemiBold" panose="00000500000000000000" charset="0"/>
                        <a:cs typeface="Montserrat SemiBold" panose="00000500000000000000" charset="0"/>
                      </a:endParaRPr>
                    </a:p>
                  </a:txBody>
                  <a:tcPr marL="12700" marR="12700" marT="12700" anchor="ctr"/>
                </a:tc>
                <a:extLst>
                  <a:ext uri="{0D108BD9-81ED-4DB2-BD59-A6C34878D82A}">
                    <a16:rowId xmlns:a16="http://schemas.microsoft.com/office/drawing/2014/main" val="10006"/>
                  </a:ext>
                </a:extLst>
              </a:tr>
            </a:tbl>
          </a:graphicData>
        </a:graphic>
      </p:graphicFrame>
      <p:sp>
        <p:nvSpPr>
          <p:cNvPr id="3" name="Google Shape;810;p56"/>
          <p:cNvSpPr txBox="1"/>
          <p:nvPr/>
        </p:nvSpPr>
        <p:spPr>
          <a:xfrm flipH="1">
            <a:off x="960120" y="378460"/>
            <a:ext cx="7299325" cy="1414145"/>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l" rtl="0">
              <a:spcBef>
                <a:spcPts val="0"/>
              </a:spcBef>
              <a:spcAft>
                <a:spcPts val="0"/>
              </a:spcAft>
              <a:buNone/>
            </a:pPr>
            <a:r>
              <a:rPr lang="en-GB"/>
              <a:t>Full-range Series</a:t>
            </a:r>
          </a:p>
        </p:txBody>
      </p:sp>
      <p:cxnSp>
        <p:nvCxnSpPr>
          <p:cNvPr id="4" name="Google Shape;374;p42"/>
          <p:cNvCxnSpPr/>
          <p:nvPr/>
        </p:nvCxnSpPr>
        <p:spPr>
          <a:xfrm>
            <a:off x="1102360" y="1441450"/>
            <a:ext cx="4198620" cy="1905"/>
          </a:xfrm>
          <a:prstGeom prst="straightConnector1">
            <a:avLst/>
          </a:prstGeom>
          <a:noFill/>
          <a:ln w="28575" cap="flat" cmpd="sng">
            <a:solidFill>
              <a:schemeClr val="accent2"/>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7"/>
          <p:cNvSpPr txBox="1">
            <a:spLocks noGrp="1"/>
          </p:cNvSpPr>
          <p:nvPr>
            <p:ph type="title"/>
          </p:nvPr>
        </p:nvSpPr>
        <p:spPr>
          <a:xfrm rot="-289">
            <a:off x="1337310" y="635"/>
            <a:ext cx="9517380" cy="222885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ltLang="en-GB" sz="4400" b="1"/>
              <a:t>30-year Experience in R&amp;D of Microwave Instruments </a:t>
            </a:r>
          </a:p>
        </p:txBody>
      </p:sp>
      <p:sp>
        <p:nvSpPr>
          <p:cNvPr id="3" name="文本框 0"/>
          <p:cNvSpPr txBox="1"/>
          <p:nvPr/>
        </p:nvSpPr>
        <p:spPr>
          <a:xfrm>
            <a:off x="1868170" y="2588895"/>
            <a:ext cx="4509770" cy="460375"/>
          </a:xfrm>
          <a:prstGeom prst="rect">
            <a:avLst/>
          </a:prstGeom>
          <a:noFill/>
        </p:spPr>
        <p:txBody>
          <a:bodyPr wrap="square" rtlCol="0" anchor="t">
            <a:spAutoFit/>
          </a:bodyPr>
          <a:lstStyle/>
          <a:p>
            <a:pPr algn="l">
              <a:buClrTx/>
              <a:buSzTx/>
              <a:buFontTx/>
            </a:pPr>
            <a:r>
              <a:rPr lang="en-US" altLang="en-GB" sz="2400" b="1" kern="0">
                <a:solidFill>
                  <a:schemeClr val="lt1"/>
                </a:solidFill>
                <a:latin typeface="Montserrat ExtraBold" panose="00000800000000000000"/>
                <a:ea typeface="Montserrat ExtraBold" panose="00000800000000000000"/>
                <a:cs typeface="Montserrat ExtraBold" panose="00000800000000000000"/>
                <a:sym typeface="+mn-ea"/>
              </a:rPr>
              <a:t>Records in the World</a:t>
            </a:r>
            <a:endParaRPr lang="en-US" altLang="en-GB" sz="2400" b="1" kern="0">
              <a:solidFill>
                <a:schemeClr val="lt1"/>
              </a:solidFill>
              <a:latin typeface="Montserrat ExtraBold" panose="00000800000000000000"/>
              <a:ea typeface="Montserrat ExtraBold" panose="00000800000000000000"/>
              <a:cs typeface="Montserrat ExtraBold" panose="00000800000000000000"/>
            </a:endParaRPr>
          </a:p>
        </p:txBody>
      </p:sp>
      <p:sp>
        <p:nvSpPr>
          <p:cNvPr id="2" name="文本框 1"/>
          <p:cNvSpPr txBox="1"/>
          <p:nvPr/>
        </p:nvSpPr>
        <p:spPr>
          <a:xfrm>
            <a:off x="2163445" y="3314065"/>
            <a:ext cx="9157335" cy="2584450"/>
          </a:xfrm>
          <a:prstGeom prst="rect">
            <a:avLst/>
          </a:prstGeom>
          <a:noFill/>
        </p:spPr>
        <p:txBody>
          <a:bodyPr wrap="square" rtlCol="0" anchor="t">
            <a:spAutoFit/>
          </a:bodyPr>
          <a:lstStyle/>
          <a:p>
            <a:pPr lvl="0" indent="0" algn="l">
              <a:buClrTx/>
              <a:buSzTx/>
              <a:buFont typeface="Wingdings" panose="05000000000000000000" charset="0"/>
              <a:buNone/>
            </a:pPr>
            <a:r>
              <a:rPr lang="en-US" altLang="en-GB" kern="0">
                <a:solidFill>
                  <a:schemeClr val="lt1"/>
                </a:solidFill>
                <a:latin typeface="Montserrat ExtraBold" panose="00000800000000000000"/>
                <a:ea typeface="Montserrat ExtraBold" panose="00000800000000000000"/>
                <a:cs typeface="Montserrat ExtraBold" panose="00000800000000000000"/>
                <a:sym typeface="+mn-ea"/>
              </a:rPr>
              <a:t>No vessels explosion record in the world (10,000+ units installation)</a:t>
            </a:r>
          </a:p>
          <a:p>
            <a:pPr lvl="0" indent="0" algn="l">
              <a:buClrTx/>
              <a:buSzTx/>
              <a:buFont typeface="Wingdings" panose="05000000000000000000" charset="0"/>
              <a:buNone/>
            </a:pPr>
            <a:r>
              <a:rPr lang="en-US" altLang="en-GB" kern="0">
                <a:solidFill>
                  <a:schemeClr val="lt1"/>
                </a:solidFill>
                <a:latin typeface="Montserrat ExtraBold" panose="00000800000000000000"/>
                <a:ea typeface="Montserrat ExtraBold" panose="00000800000000000000"/>
                <a:cs typeface="Montserrat ExtraBold" panose="00000800000000000000"/>
                <a:sym typeface="+mn-ea"/>
              </a:rPr>
              <a:t> </a:t>
            </a:r>
          </a:p>
          <a:p>
            <a:pPr lvl="0" indent="0" algn="l">
              <a:buClrTx/>
              <a:buSzTx/>
              <a:buFont typeface="Wingdings" panose="05000000000000000000" charset="0"/>
              <a:buNone/>
            </a:pPr>
            <a:r>
              <a:rPr lang="en-US" altLang="en-GB" kern="0">
                <a:solidFill>
                  <a:schemeClr val="lt1"/>
                </a:solidFill>
                <a:latin typeface="Montserrat ExtraBold" panose="00000800000000000000"/>
                <a:ea typeface="Montserrat ExtraBold" panose="00000800000000000000"/>
                <a:cs typeface="Montserrat ExtraBold" panose="00000800000000000000"/>
                <a:sym typeface="+mn-ea"/>
              </a:rPr>
              <a:t>One round digestion up to 100 vessels, highest throughput in the world.</a:t>
            </a:r>
          </a:p>
          <a:p>
            <a:pPr lvl="0" indent="0" algn="l">
              <a:buClrTx/>
              <a:buSzTx/>
              <a:buFont typeface="Wingdings" panose="05000000000000000000" charset="0"/>
              <a:buNone/>
            </a:pPr>
            <a:endParaRPr lang="en-US" altLang="en-GB" kern="0">
              <a:solidFill>
                <a:schemeClr val="lt1"/>
              </a:solidFill>
              <a:latin typeface="Montserrat ExtraBold" panose="00000800000000000000"/>
              <a:ea typeface="Montserrat ExtraBold" panose="00000800000000000000"/>
              <a:cs typeface="Montserrat ExtraBold" panose="00000800000000000000"/>
              <a:sym typeface="+mn-ea"/>
            </a:endParaRPr>
          </a:p>
          <a:p>
            <a:pPr lvl="0" indent="0" algn="l">
              <a:buClrTx/>
              <a:buSzTx/>
              <a:buFont typeface="Wingdings" panose="05000000000000000000" charset="0"/>
              <a:buNone/>
            </a:pPr>
            <a:r>
              <a:rPr lang="en-US" altLang="en-GB" kern="0">
                <a:solidFill>
                  <a:schemeClr val="lt1"/>
                </a:solidFill>
                <a:latin typeface="Montserrat ExtraBold" panose="00000800000000000000"/>
                <a:ea typeface="Montserrat ExtraBold" panose="00000800000000000000"/>
                <a:cs typeface="Montserrat ExtraBold" panose="00000800000000000000"/>
                <a:sym typeface="+mn-ea"/>
              </a:rPr>
              <a:t>Free lifetime for core component - Magnetron.</a:t>
            </a:r>
          </a:p>
          <a:p>
            <a:pPr lvl="0" indent="0" algn="l">
              <a:buClrTx/>
              <a:buSzTx/>
              <a:buFont typeface="Wingdings" panose="05000000000000000000" charset="0"/>
              <a:buNone/>
            </a:pPr>
            <a:endParaRPr lang="en-US" altLang="en-GB" kern="0">
              <a:solidFill>
                <a:schemeClr val="lt1"/>
              </a:solidFill>
              <a:latin typeface="Montserrat ExtraBold" panose="00000800000000000000"/>
              <a:ea typeface="Montserrat ExtraBold" panose="00000800000000000000"/>
              <a:cs typeface="Montserrat ExtraBold" panose="00000800000000000000"/>
              <a:sym typeface="+mn-ea"/>
            </a:endParaRPr>
          </a:p>
          <a:p>
            <a:pPr lvl="0" indent="0" algn="l">
              <a:buClrTx/>
              <a:buSzTx/>
              <a:buFont typeface="Wingdings" panose="05000000000000000000" charset="0"/>
              <a:buNone/>
            </a:pPr>
            <a:r>
              <a:rPr lang="en-US" altLang="en-GB" kern="0">
                <a:solidFill>
                  <a:schemeClr val="lt1"/>
                </a:solidFill>
                <a:latin typeface="Montserrat ExtraBold" panose="00000800000000000000"/>
                <a:ea typeface="Montserrat ExtraBold" panose="00000800000000000000"/>
                <a:cs typeface="Montserrat ExtraBold" panose="00000800000000000000"/>
                <a:sym typeface="+mn-ea"/>
              </a:rPr>
              <a:t>Highest micorwave output power in the world - 2200W</a:t>
            </a:r>
          </a:p>
          <a:p>
            <a:pPr lvl="0" indent="0" algn="l">
              <a:buClrTx/>
              <a:buSzTx/>
              <a:buFont typeface="Wingdings" panose="05000000000000000000" charset="0"/>
              <a:buNone/>
            </a:pPr>
            <a:endParaRPr lang="en-US" altLang="en-GB" kern="0">
              <a:solidFill>
                <a:schemeClr val="lt1"/>
              </a:solidFill>
              <a:latin typeface="Montserrat ExtraBold" panose="00000800000000000000"/>
              <a:ea typeface="Montserrat ExtraBold" panose="00000800000000000000"/>
              <a:cs typeface="Montserrat ExtraBold" panose="00000800000000000000"/>
              <a:sym typeface="+mn-ea"/>
            </a:endParaRPr>
          </a:p>
          <a:p>
            <a:pPr lvl="0" indent="0" algn="l">
              <a:buClrTx/>
              <a:buSzTx/>
              <a:buFont typeface="Wingdings" panose="05000000000000000000" charset="0"/>
              <a:buNone/>
            </a:pPr>
            <a:r>
              <a:rPr lang="en-US" altLang="en-GB" kern="0">
                <a:solidFill>
                  <a:schemeClr val="lt1"/>
                </a:solidFill>
                <a:latin typeface="Montserrat ExtraBold" panose="00000800000000000000"/>
                <a:ea typeface="Montserrat ExtraBold" panose="00000800000000000000"/>
                <a:cs typeface="Montserrat ExtraBold" panose="00000800000000000000"/>
                <a:sym typeface="+mn-ea"/>
              </a:rPr>
              <a:t>Unique pressure monitor method - Piezoelectric Crystal.</a:t>
            </a:r>
            <a:endParaRPr lang="en-US" altLang="en-GB" kern="0">
              <a:solidFill>
                <a:schemeClr val="lt1"/>
              </a:solidFill>
              <a:latin typeface="Montserrat ExtraBold" panose="00000800000000000000"/>
              <a:ea typeface="Montserrat ExtraBold" panose="00000800000000000000"/>
              <a:cs typeface="Montserrat ExtraBold" panose="00000800000000000000"/>
            </a:endParaRPr>
          </a:p>
        </p:txBody>
      </p:sp>
      <p:sp>
        <p:nvSpPr>
          <p:cNvPr id="912" name="Google Shape;912;p62"/>
          <p:cNvSpPr/>
          <p:nvPr/>
        </p:nvSpPr>
        <p:spPr>
          <a:xfrm>
            <a:off x="1916430" y="3386455"/>
            <a:ext cx="161925" cy="210820"/>
          </a:xfrm>
          <a:prstGeom prst="roundRect">
            <a:avLst>
              <a:gd name="adj" fmla="val 16667"/>
            </a:avLst>
          </a:prstGeom>
          <a:solidFill>
            <a:schemeClr val="accent4">
              <a:lumMod val="20000"/>
              <a:lumOff val="80000"/>
            </a:scheme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12;p62"/>
          <p:cNvSpPr/>
          <p:nvPr/>
        </p:nvSpPr>
        <p:spPr>
          <a:xfrm>
            <a:off x="1916430" y="3902075"/>
            <a:ext cx="161925" cy="210820"/>
          </a:xfrm>
          <a:prstGeom prst="roundRect">
            <a:avLst>
              <a:gd name="adj" fmla="val 16667"/>
            </a:avLst>
          </a:prstGeom>
          <a:solidFill>
            <a:schemeClr val="accent4">
              <a:lumMod val="40000"/>
              <a:lumOff val="60000"/>
            </a:schemeClr>
          </a:solidFill>
          <a:ln w="952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12;p62"/>
          <p:cNvSpPr/>
          <p:nvPr/>
        </p:nvSpPr>
        <p:spPr>
          <a:xfrm>
            <a:off x="1916430" y="4469130"/>
            <a:ext cx="161925" cy="210820"/>
          </a:xfrm>
          <a:prstGeom prst="roundRect">
            <a:avLst>
              <a:gd name="adj" fmla="val 16667"/>
            </a:avLst>
          </a:prstGeom>
          <a:solidFill>
            <a:schemeClr val="accent6">
              <a:lumMod val="60000"/>
              <a:lumOff val="40000"/>
            </a:schemeClr>
          </a:solidFill>
          <a:ln w="9525" cap="flat" cmpd="sng">
            <a:solidFill>
              <a:schemeClr val="accent4">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12;p62"/>
          <p:cNvSpPr/>
          <p:nvPr/>
        </p:nvSpPr>
        <p:spPr>
          <a:xfrm>
            <a:off x="1916430" y="5012690"/>
            <a:ext cx="161925" cy="210820"/>
          </a:xfrm>
          <a:prstGeom prst="roundRect">
            <a:avLst>
              <a:gd name="adj" fmla="val 16667"/>
            </a:avLst>
          </a:prstGeom>
          <a:solidFill>
            <a:schemeClr val="accent4">
              <a:lumMod val="60000"/>
              <a:lumOff val="40000"/>
            </a:scheme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12;p62"/>
          <p:cNvSpPr/>
          <p:nvPr/>
        </p:nvSpPr>
        <p:spPr>
          <a:xfrm>
            <a:off x="1916430" y="5565140"/>
            <a:ext cx="161925" cy="210820"/>
          </a:xfrm>
          <a:prstGeom prst="roundRect">
            <a:avLst>
              <a:gd name="adj" fmla="val 16667"/>
            </a:avLst>
          </a:prstGeom>
          <a:solidFill>
            <a:schemeClr val="accent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7" name="Google Shape;547;p46"/>
          <p:cNvCxnSpPr/>
          <p:nvPr/>
        </p:nvCxnSpPr>
        <p:spPr>
          <a:xfrm flipV="1">
            <a:off x="545465" y="2321560"/>
            <a:ext cx="3709035" cy="2540"/>
          </a:xfrm>
          <a:prstGeom prst="straightConnector1">
            <a:avLst/>
          </a:prstGeom>
          <a:noFill/>
          <a:ln w="28575" cap="flat" cmpd="sng">
            <a:solidFill>
              <a:schemeClr val="accent4">
                <a:lumMod val="40000"/>
                <a:lumOff val="60000"/>
              </a:schemeClr>
            </a:solidFill>
            <a:prstDash val="solid"/>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646" name="Google Shape;646;p48"/>
          <p:cNvGrpSpPr/>
          <p:nvPr/>
        </p:nvGrpSpPr>
        <p:grpSpPr>
          <a:xfrm>
            <a:off x="0" y="0"/>
            <a:ext cx="241200" cy="6858007"/>
            <a:chOff x="0" y="0"/>
            <a:chExt cx="180900" cy="5143505"/>
          </a:xfrm>
        </p:grpSpPr>
        <p:grpSp>
          <p:nvGrpSpPr>
            <p:cNvPr id="647" name="Google Shape;647;p48"/>
            <p:cNvGrpSpPr/>
            <p:nvPr/>
          </p:nvGrpSpPr>
          <p:grpSpPr>
            <a:xfrm>
              <a:off x="0" y="0"/>
              <a:ext cx="180900" cy="1257061"/>
              <a:chOff x="0" y="0"/>
              <a:chExt cx="180900" cy="1257061"/>
            </a:xfrm>
          </p:grpSpPr>
          <p:sp>
            <p:nvSpPr>
              <p:cNvPr id="648" name="Google Shape;648;p48"/>
              <p:cNvSpPr/>
              <p:nvPr/>
            </p:nvSpPr>
            <p:spPr>
              <a:xfrm>
                <a:off x="0" y="180754"/>
                <a:ext cx="180900" cy="5433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48"/>
              <p:cNvSpPr/>
              <p:nvPr/>
            </p:nvSpPr>
            <p:spPr>
              <a:xfrm>
                <a:off x="0" y="718988"/>
                <a:ext cx="180900" cy="1809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48"/>
              <p:cNvSpPr/>
              <p:nvPr/>
            </p:nvSpPr>
            <p:spPr>
              <a:xfrm>
                <a:off x="0" y="900049"/>
                <a:ext cx="180900" cy="1809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48"/>
              <p:cNvSpPr/>
              <p:nvPr/>
            </p:nvSpPr>
            <p:spPr>
              <a:xfrm>
                <a:off x="0" y="1076161"/>
                <a:ext cx="180900" cy="1809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48"/>
              <p:cNvSpPr/>
              <p:nvPr/>
            </p:nvSpPr>
            <p:spPr>
              <a:xfrm>
                <a:off x="0" y="0"/>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653" name="Google Shape;653;p48"/>
            <p:cNvSpPr/>
            <p:nvPr/>
          </p:nvSpPr>
          <p:spPr>
            <a:xfrm>
              <a:off x="0" y="4962605"/>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3" name="Google Shape;810;p56"/>
          <p:cNvSpPr txBox="1"/>
          <p:nvPr/>
        </p:nvSpPr>
        <p:spPr>
          <a:xfrm flipH="1">
            <a:off x="960120" y="378460"/>
            <a:ext cx="7299325" cy="1414145"/>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l" rtl="0">
              <a:spcBef>
                <a:spcPts val="0"/>
              </a:spcBef>
              <a:spcAft>
                <a:spcPts val="0"/>
              </a:spcAft>
              <a:buNone/>
            </a:pPr>
            <a:r>
              <a:rPr lang="en-US" altLang="en-GB"/>
              <a:t>Service &amp; Support</a:t>
            </a:r>
          </a:p>
        </p:txBody>
      </p:sp>
      <p:cxnSp>
        <p:nvCxnSpPr>
          <p:cNvPr id="4" name="Google Shape;374;p42"/>
          <p:cNvCxnSpPr/>
          <p:nvPr/>
        </p:nvCxnSpPr>
        <p:spPr>
          <a:xfrm>
            <a:off x="1102360" y="1441450"/>
            <a:ext cx="4198620" cy="1905"/>
          </a:xfrm>
          <a:prstGeom prst="straightConnector1">
            <a:avLst/>
          </a:prstGeom>
          <a:noFill/>
          <a:ln w="28575" cap="flat" cmpd="sng">
            <a:solidFill>
              <a:schemeClr val="accent2"/>
            </a:solidFill>
            <a:prstDash val="solid"/>
            <a:round/>
            <a:headEnd type="none" w="med" len="med"/>
            <a:tailEnd type="none" w="med" len="med"/>
          </a:ln>
        </p:spPr>
      </p:cxnSp>
      <p:sp>
        <p:nvSpPr>
          <p:cNvPr id="265" name="Google Shape;265;p39"/>
          <p:cNvSpPr txBox="1">
            <a:spLocks noGrp="1"/>
          </p:cNvSpPr>
          <p:nvPr>
            <p:ph type="ctrTitle" idx="6"/>
          </p:nvPr>
        </p:nvSpPr>
        <p:spPr>
          <a:xfrm flipH="1">
            <a:off x="1788795" y="1684655"/>
            <a:ext cx="6387465" cy="558165"/>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sz="2000"/>
              <a:t>12 Experienced Application Engineers</a:t>
            </a:r>
          </a:p>
        </p:txBody>
      </p:sp>
      <p:sp>
        <p:nvSpPr>
          <p:cNvPr id="2" name="Google Shape;265;p39"/>
          <p:cNvSpPr txBox="1"/>
          <p:nvPr/>
        </p:nvSpPr>
        <p:spPr>
          <a:xfrm flipH="1">
            <a:off x="2108835" y="2234565"/>
            <a:ext cx="6387465" cy="558165"/>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l" rtl="0">
              <a:spcBef>
                <a:spcPts val="0"/>
              </a:spcBef>
              <a:spcAft>
                <a:spcPts val="0"/>
              </a:spcAft>
              <a:buNone/>
            </a:pPr>
            <a:r>
              <a:rPr lang="en-US" sz="2000"/>
              <a:t>35 Professional Technical Engineers</a:t>
            </a:r>
          </a:p>
        </p:txBody>
      </p:sp>
      <p:sp>
        <p:nvSpPr>
          <p:cNvPr id="5" name="Google Shape;265;p39"/>
          <p:cNvSpPr txBox="1"/>
          <p:nvPr/>
        </p:nvSpPr>
        <p:spPr>
          <a:xfrm flipH="1">
            <a:off x="3029585" y="3350895"/>
            <a:ext cx="8573135" cy="558165"/>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l" rtl="0">
              <a:spcBef>
                <a:spcPts val="0"/>
              </a:spcBef>
              <a:spcAft>
                <a:spcPts val="0"/>
              </a:spcAft>
              <a:buNone/>
            </a:pPr>
            <a:r>
              <a:rPr lang="en-US" sz="2000"/>
              <a:t>1500 Square Meters Modern Professional Laboratory</a:t>
            </a:r>
          </a:p>
        </p:txBody>
      </p:sp>
      <p:sp>
        <p:nvSpPr>
          <p:cNvPr id="6" name="Google Shape;265;p39"/>
          <p:cNvSpPr txBox="1"/>
          <p:nvPr/>
        </p:nvSpPr>
        <p:spPr>
          <a:xfrm flipH="1">
            <a:off x="2498090" y="2792730"/>
            <a:ext cx="6387465" cy="558165"/>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l" rtl="0">
              <a:spcBef>
                <a:spcPts val="0"/>
              </a:spcBef>
              <a:spcAft>
                <a:spcPts val="0"/>
              </a:spcAft>
              <a:buNone/>
            </a:pPr>
            <a:r>
              <a:rPr lang="en-US" sz="2000"/>
              <a:t>100 Sets of Specific Development Equipment</a:t>
            </a:r>
          </a:p>
        </p:txBody>
      </p:sp>
      <p:sp>
        <p:nvSpPr>
          <p:cNvPr id="7" name="直角三角形 6"/>
          <p:cNvSpPr/>
          <p:nvPr/>
        </p:nvSpPr>
        <p:spPr>
          <a:xfrm>
            <a:off x="1588770" y="1896745"/>
            <a:ext cx="200025" cy="133350"/>
          </a:xfrm>
          <a:prstGeom prst="rtTriangle">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a:off x="1908810" y="2446655"/>
            <a:ext cx="200025" cy="133350"/>
          </a:xfrm>
          <a:prstGeom prst="rtTriangle">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a:off x="2298065" y="3005455"/>
            <a:ext cx="200025" cy="133350"/>
          </a:xfrm>
          <a:prstGeom prst="rtTriangle">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a:off x="2829560" y="3563620"/>
            <a:ext cx="200025" cy="133350"/>
          </a:xfrm>
          <a:prstGeom prst="rtTriangle">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Google Shape;265;p39"/>
          <p:cNvSpPr txBox="1"/>
          <p:nvPr/>
        </p:nvSpPr>
        <p:spPr>
          <a:xfrm flipH="1">
            <a:off x="2498090" y="4057650"/>
            <a:ext cx="6387465" cy="558165"/>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l" rtl="0">
              <a:spcBef>
                <a:spcPts val="0"/>
              </a:spcBef>
              <a:spcAft>
                <a:spcPts val="0"/>
              </a:spcAft>
              <a:buNone/>
            </a:pPr>
            <a:r>
              <a:rPr lang="en-US" sz="2000"/>
              <a:t>Local Exhibition &amp; Seminar Support</a:t>
            </a:r>
          </a:p>
        </p:txBody>
      </p:sp>
      <p:sp>
        <p:nvSpPr>
          <p:cNvPr id="12" name="Google Shape;265;p39"/>
          <p:cNvSpPr txBox="1"/>
          <p:nvPr/>
        </p:nvSpPr>
        <p:spPr>
          <a:xfrm flipH="1">
            <a:off x="2298065" y="4788535"/>
            <a:ext cx="6387465" cy="558165"/>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l" rtl="0">
              <a:spcBef>
                <a:spcPts val="0"/>
              </a:spcBef>
              <a:spcAft>
                <a:spcPts val="0"/>
              </a:spcAft>
              <a:buNone/>
            </a:pPr>
            <a:r>
              <a:rPr lang="en-US" sz="2000"/>
              <a:t>Demo Units &amp; Marketing Material</a:t>
            </a:r>
          </a:p>
        </p:txBody>
      </p:sp>
      <p:sp>
        <p:nvSpPr>
          <p:cNvPr id="13" name="Google Shape;265;p39"/>
          <p:cNvSpPr txBox="1"/>
          <p:nvPr/>
        </p:nvSpPr>
        <p:spPr>
          <a:xfrm flipH="1">
            <a:off x="2108835" y="5580380"/>
            <a:ext cx="6387465" cy="558165"/>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l" rtl="0">
              <a:spcBef>
                <a:spcPts val="0"/>
              </a:spcBef>
              <a:spcAft>
                <a:spcPts val="0"/>
              </a:spcAft>
              <a:buNone/>
            </a:pPr>
            <a:r>
              <a:rPr lang="en-US" sz="2000"/>
              <a:t>On-site &amp; On-line Training</a:t>
            </a:r>
          </a:p>
        </p:txBody>
      </p:sp>
      <p:sp>
        <p:nvSpPr>
          <p:cNvPr id="15" name="直角三角形 14"/>
          <p:cNvSpPr/>
          <p:nvPr/>
        </p:nvSpPr>
        <p:spPr>
          <a:xfrm>
            <a:off x="2276475" y="4269740"/>
            <a:ext cx="200025" cy="133350"/>
          </a:xfrm>
          <a:prstGeom prst="rtTriangl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a:off x="2065655" y="5000625"/>
            <a:ext cx="200025" cy="133350"/>
          </a:xfrm>
          <a:prstGeom prst="rtTriangl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直角三角形 17"/>
          <p:cNvSpPr/>
          <p:nvPr/>
        </p:nvSpPr>
        <p:spPr>
          <a:xfrm>
            <a:off x="1865630" y="5792470"/>
            <a:ext cx="200025" cy="133350"/>
          </a:xfrm>
          <a:prstGeom prst="rtTriangl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10;p56"/>
          <p:cNvSpPr txBox="1"/>
          <p:nvPr/>
        </p:nvSpPr>
        <p:spPr>
          <a:xfrm flipH="1">
            <a:off x="8639175" y="4794885"/>
            <a:ext cx="3460115" cy="804545"/>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3735"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r" rtl="0">
              <a:lnSpc>
                <a:spcPct val="100000"/>
              </a:lnSpc>
              <a:spcBef>
                <a:spcPts val="0"/>
              </a:spcBef>
              <a:spcAft>
                <a:spcPts val="0"/>
              </a:spcAft>
              <a:buClr>
                <a:schemeClr val="dk1"/>
              </a:buClr>
              <a:buSzPts val="1800"/>
              <a:buFont typeface="Montserrat SemiBold" panose="00000500000000000000"/>
              <a:buNone/>
              <a:defRPr sz="2400" b="0" i="0" u="none" strike="noStrike" cap="none">
                <a:solidFill>
                  <a:schemeClr val="dk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l" rtl="0">
              <a:spcBef>
                <a:spcPts val="0"/>
              </a:spcBef>
              <a:spcAft>
                <a:spcPts val="0"/>
              </a:spcAft>
              <a:buNone/>
            </a:pPr>
            <a:r>
              <a:rPr lang="en-US" altLang="en-GB" b="1">
                <a:ln w="10160">
                  <a:solidFill>
                    <a:schemeClr val="accent5"/>
                  </a:solidFill>
                  <a:prstDash val="solid"/>
                </a:ln>
                <a:solidFill>
                  <a:srgbClr val="FFFFFF"/>
                </a:solidFill>
                <a:effectLst>
                  <a:outerShdw blurRad="38100" dist="22860" dir="5400000" algn="tl" rotWithShape="0">
                    <a:srgbClr val="000000">
                      <a:alpha val="30000"/>
                    </a:srgbClr>
                  </a:outerShdw>
                </a:effectLst>
              </a:rPr>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6" name="图片 5"/>
          <p:cNvPicPr>
            <a:picLocks noChangeAspect="1"/>
          </p:cNvPicPr>
          <p:nvPr/>
        </p:nvPicPr>
        <p:blipFill>
          <a:blip r:embed="rId3"/>
          <a:srcRect l="16143" t="-2878" r="-1441" b="9829"/>
          <a:stretch>
            <a:fillRect/>
          </a:stretch>
        </p:blipFill>
        <p:spPr>
          <a:xfrm>
            <a:off x="0" y="-220980"/>
            <a:ext cx="7722870" cy="7078980"/>
          </a:xfrm>
          <a:prstGeom prst="rect">
            <a:avLst/>
          </a:prstGeom>
        </p:spPr>
      </p:pic>
      <p:sp>
        <p:nvSpPr>
          <p:cNvPr id="544" name="Google Shape;544;p46"/>
          <p:cNvSpPr txBox="1">
            <a:spLocks noGrp="1"/>
          </p:cNvSpPr>
          <p:nvPr>
            <p:ph type="ctrTitle"/>
          </p:nvPr>
        </p:nvSpPr>
        <p:spPr>
          <a:xfrm flipH="1">
            <a:off x="6147577" y="3263862"/>
            <a:ext cx="5563200" cy="1168000"/>
          </a:xfrm>
          <a:prstGeom prst="rect">
            <a:avLst/>
          </a:prstGeom>
        </p:spPr>
        <p:txBody>
          <a:bodyPr spcFirstLastPara="1" wrap="square" lIns="121900" tIns="121900" rIns="121900" bIns="121900" anchor="b" anchorCtr="0">
            <a:noAutofit/>
          </a:bodyPr>
          <a:lstStyle/>
          <a:p>
            <a:pPr marL="0" lvl="0" indent="0" algn="r" rtl="0">
              <a:spcBef>
                <a:spcPts val="0"/>
              </a:spcBef>
              <a:spcAft>
                <a:spcPts val="0"/>
              </a:spcAft>
              <a:buNone/>
            </a:pPr>
            <a:r>
              <a:rPr lang="en-US" altLang="en-GB" sz="4800"/>
              <a:t>PRODUCTS</a:t>
            </a:r>
          </a:p>
        </p:txBody>
      </p:sp>
      <p:sp>
        <p:nvSpPr>
          <p:cNvPr id="546" name="Google Shape;546;p46"/>
          <p:cNvSpPr txBox="1">
            <a:spLocks noGrp="1"/>
          </p:cNvSpPr>
          <p:nvPr>
            <p:ph type="title" idx="2"/>
          </p:nvPr>
        </p:nvSpPr>
        <p:spPr>
          <a:xfrm flipH="1">
            <a:off x="8418422" y="1350158"/>
            <a:ext cx="3195200" cy="14596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r>
              <a:rPr lang="en-GB" sz="4800"/>
              <a:t>#2</a:t>
            </a:r>
          </a:p>
        </p:txBody>
      </p:sp>
      <p:cxnSp>
        <p:nvCxnSpPr>
          <p:cNvPr id="547" name="Google Shape;547;p46"/>
          <p:cNvCxnSpPr/>
          <p:nvPr/>
        </p:nvCxnSpPr>
        <p:spPr>
          <a:xfrm flipV="1">
            <a:off x="7904480" y="3035300"/>
            <a:ext cx="3709035" cy="2540"/>
          </a:xfrm>
          <a:prstGeom prst="straightConnector1">
            <a:avLst/>
          </a:prstGeom>
          <a:noFill/>
          <a:ln w="28575" cap="flat" cmpd="sng">
            <a:solidFill>
              <a:schemeClr val="accent2"/>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50"/>
          <p:cNvSpPr txBox="1">
            <a:spLocks noGrp="1"/>
          </p:cNvSpPr>
          <p:nvPr>
            <p:ph type="title"/>
          </p:nvPr>
        </p:nvSpPr>
        <p:spPr>
          <a:xfrm>
            <a:off x="960120" y="462915"/>
            <a:ext cx="9577705" cy="84582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sz="3735"/>
              <a:t>Microwave Digestion/ Extraction Units</a:t>
            </a:r>
          </a:p>
        </p:txBody>
      </p:sp>
      <p:cxnSp>
        <p:nvCxnSpPr>
          <p:cNvPr id="664" name="Google Shape;664;p50"/>
          <p:cNvCxnSpPr/>
          <p:nvPr/>
        </p:nvCxnSpPr>
        <p:spPr>
          <a:xfrm>
            <a:off x="960095" y="3019672"/>
            <a:ext cx="10268000" cy="0"/>
          </a:xfrm>
          <a:prstGeom prst="straightConnector1">
            <a:avLst/>
          </a:prstGeom>
          <a:noFill/>
          <a:ln w="19050" cap="flat" cmpd="sng">
            <a:solidFill>
              <a:schemeClr val="dk1"/>
            </a:solidFill>
            <a:prstDash val="solid"/>
            <a:round/>
            <a:headEnd type="none" w="med" len="med"/>
            <a:tailEnd type="none" w="med" len="med"/>
          </a:ln>
        </p:spPr>
      </p:cxnSp>
      <p:sp>
        <p:nvSpPr>
          <p:cNvPr id="667" name="Google Shape;667;p50"/>
          <p:cNvSpPr/>
          <p:nvPr/>
        </p:nvSpPr>
        <p:spPr>
          <a:xfrm>
            <a:off x="1839128" y="2549518"/>
            <a:ext cx="983200" cy="983600"/>
          </a:xfrm>
          <a:prstGeom prst="ellipse">
            <a:avLst/>
          </a:prstGeom>
          <a:no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668" name="Google Shape;668;p50"/>
          <p:cNvCxnSpPr/>
          <p:nvPr/>
        </p:nvCxnSpPr>
        <p:spPr>
          <a:xfrm>
            <a:off x="4246160" y="3406846"/>
            <a:ext cx="0" cy="434800"/>
          </a:xfrm>
          <a:prstGeom prst="straightConnector1">
            <a:avLst/>
          </a:prstGeom>
          <a:noFill/>
          <a:ln w="19050" cap="flat" cmpd="sng">
            <a:solidFill>
              <a:schemeClr val="bg1">
                <a:lumMod val="65000"/>
              </a:schemeClr>
            </a:solidFill>
            <a:prstDash val="solid"/>
            <a:round/>
            <a:headEnd type="none" w="med" len="med"/>
            <a:tailEnd type="none" w="med" len="med"/>
          </a:ln>
        </p:spPr>
      </p:cxnSp>
      <p:sp>
        <p:nvSpPr>
          <p:cNvPr id="669" name="Google Shape;669;p50"/>
          <p:cNvSpPr/>
          <p:nvPr/>
        </p:nvSpPr>
        <p:spPr>
          <a:xfrm>
            <a:off x="3754964" y="2549086"/>
            <a:ext cx="984000" cy="984000"/>
          </a:xfrm>
          <a:prstGeom prst="ellipse">
            <a:avLst/>
          </a:prstGeom>
          <a:no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50"/>
          <p:cNvSpPr/>
          <p:nvPr/>
        </p:nvSpPr>
        <p:spPr>
          <a:xfrm>
            <a:off x="5693760" y="2549518"/>
            <a:ext cx="983200" cy="983600"/>
          </a:xfrm>
          <a:prstGeom prst="ellipse">
            <a:avLst/>
          </a:prstGeom>
          <a:no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673" name="Google Shape;673;p50"/>
          <p:cNvCxnSpPr/>
          <p:nvPr/>
        </p:nvCxnSpPr>
        <p:spPr>
          <a:xfrm>
            <a:off x="8134432" y="3407410"/>
            <a:ext cx="0" cy="434000"/>
          </a:xfrm>
          <a:prstGeom prst="straightConnector1">
            <a:avLst/>
          </a:prstGeom>
          <a:noFill/>
          <a:ln w="19050" cap="flat" cmpd="sng">
            <a:solidFill>
              <a:schemeClr val="bg1">
                <a:lumMod val="65000"/>
              </a:schemeClr>
            </a:solidFill>
            <a:prstDash val="solid"/>
            <a:round/>
            <a:headEnd type="none" w="med" len="med"/>
            <a:tailEnd type="none" w="med" len="med"/>
          </a:ln>
        </p:spPr>
      </p:cxnSp>
      <p:sp>
        <p:nvSpPr>
          <p:cNvPr id="674" name="Google Shape;674;p50"/>
          <p:cNvSpPr/>
          <p:nvPr/>
        </p:nvSpPr>
        <p:spPr>
          <a:xfrm>
            <a:off x="7642603" y="2549518"/>
            <a:ext cx="983200" cy="983600"/>
          </a:xfrm>
          <a:prstGeom prst="ellipse">
            <a:avLst/>
          </a:prstGeom>
          <a:no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50"/>
          <p:cNvSpPr/>
          <p:nvPr/>
        </p:nvSpPr>
        <p:spPr>
          <a:xfrm>
            <a:off x="1964735" y="2675142"/>
            <a:ext cx="732000" cy="7324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50"/>
          <p:cNvSpPr/>
          <p:nvPr/>
        </p:nvSpPr>
        <p:spPr>
          <a:xfrm>
            <a:off x="3880552" y="2674690"/>
            <a:ext cx="733200" cy="7332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50"/>
          <p:cNvSpPr/>
          <p:nvPr/>
        </p:nvSpPr>
        <p:spPr>
          <a:xfrm>
            <a:off x="5819367" y="2675142"/>
            <a:ext cx="732000" cy="7324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50"/>
          <p:cNvSpPr/>
          <p:nvPr/>
        </p:nvSpPr>
        <p:spPr>
          <a:xfrm>
            <a:off x="7768209" y="2675142"/>
            <a:ext cx="732000" cy="7324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50"/>
          <p:cNvSpPr txBox="1">
            <a:spLocks noGrp="1"/>
          </p:cNvSpPr>
          <p:nvPr>
            <p:ph type="ctrTitle" idx="4294967295"/>
          </p:nvPr>
        </p:nvSpPr>
        <p:spPr>
          <a:xfrm flipH="1">
            <a:off x="5348605" y="1676400"/>
            <a:ext cx="1704975" cy="770255"/>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2400" b="1" kern="1200">
                <a:solidFill>
                  <a:schemeClr val="dk2"/>
                </a:solidFill>
                <a:latin typeface="Quicksand"/>
                <a:ea typeface="Quicksand"/>
                <a:cs typeface="Quicksand"/>
              </a:rPr>
              <a:t>MDS-15</a:t>
            </a:r>
            <a:endParaRPr lang="en-US" sz="2400" b="1" kern="1200">
              <a:solidFill>
                <a:schemeClr val="dk2"/>
              </a:solidFill>
              <a:latin typeface="Quicksand"/>
              <a:ea typeface="Quicksand"/>
              <a:cs typeface="Quicksand"/>
              <a:sym typeface="Nanum Pen Script" panose="03040600000000000000"/>
            </a:endParaRPr>
          </a:p>
        </p:txBody>
      </p:sp>
      <p:sp>
        <p:nvSpPr>
          <p:cNvPr id="685" name="Google Shape;685;p50"/>
          <p:cNvSpPr txBox="1">
            <a:spLocks noGrp="1"/>
          </p:cNvSpPr>
          <p:nvPr>
            <p:ph type="ctrTitle" idx="4294967295"/>
          </p:nvPr>
        </p:nvSpPr>
        <p:spPr>
          <a:xfrm flipH="1">
            <a:off x="1964727" y="2636462"/>
            <a:ext cx="764400" cy="770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sz="2935">
                <a:solidFill>
                  <a:schemeClr val="lt1"/>
                </a:solidFill>
              </a:rPr>
              <a:t>01</a:t>
            </a:r>
            <a:endParaRPr sz="2935">
              <a:solidFill>
                <a:schemeClr val="lt1"/>
              </a:solidFill>
              <a:latin typeface="Nanum Pen Script" panose="03040600000000000000"/>
              <a:ea typeface="Nanum Pen Script" panose="03040600000000000000"/>
              <a:cs typeface="Nanum Pen Script" panose="03040600000000000000"/>
              <a:sym typeface="Nanum Pen Script" panose="03040600000000000000"/>
            </a:endParaRPr>
          </a:p>
        </p:txBody>
      </p:sp>
      <p:sp>
        <p:nvSpPr>
          <p:cNvPr id="686" name="Google Shape;686;p50"/>
          <p:cNvSpPr txBox="1">
            <a:spLocks noGrp="1"/>
          </p:cNvSpPr>
          <p:nvPr>
            <p:ph type="ctrTitle" idx="4294967295"/>
          </p:nvPr>
        </p:nvSpPr>
        <p:spPr>
          <a:xfrm flipH="1">
            <a:off x="3755766" y="2636462"/>
            <a:ext cx="983200" cy="770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sz="2935">
                <a:solidFill>
                  <a:schemeClr val="lt1"/>
                </a:solidFill>
              </a:rPr>
              <a:t>02</a:t>
            </a:r>
            <a:endParaRPr sz="2935">
              <a:solidFill>
                <a:schemeClr val="lt1"/>
              </a:solidFill>
              <a:latin typeface="Nanum Pen Script" panose="03040600000000000000"/>
              <a:ea typeface="Nanum Pen Script" panose="03040600000000000000"/>
              <a:cs typeface="Nanum Pen Script" panose="03040600000000000000"/>
              <a:sym typeface="Nanum Pen Script" panose="03040600000000000000"/>
            </a:endParaRPr>
          </a:p>
        </p:txBody>
      </p:sp>
      <p:sp>
        <p:nvSpPr>
          <p:cNvPr id="687" name="Google Shape;687;p50"/>
          <p:cNvSpPr txBox="1">
            <a:spLocks noGrp="1"/>
          </p:cNvSpPr>
          <p:nvPr>
            <p:ph type="ctrTitle" idx="4294967295"/>
          </p:nvPr>
        </p:nvSpPr>
        <p:spPr>
          <a:xfrm flipH="1">
            <a:off x="5699913" y="2636462"/>
            <a:ext cx="983200" cy="770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sz="2935">
                <a:solidFill>
                  <a:schemeClr val="lt1"/>
                </a:solidFill>
              </a:rPr>
              <a:t>03</a:t>
            </a:r>
            <a:endParaRPr sz="2935">
              <a:solidFill>
                <a:schemeClr val="lt1"/>
              </a:solidFill>
              <a:latin typeface="Nanum Pen Script" panose="03040600000000000000"/>
              <a:ea typeface="Nanum Pen Script" panose="03040600000000000000"/>
              <a:cs typeface="Nanum Pen Script" panose="03040600000000000000"/>
              <a:sym typeface="Nanum Pen Script" panose="03040600000000000000"/>
            </a:endParaRPr>
          </a:p>
        </p:txBody>
      </p:sp>
      <p:sp>
        <p:nvSpPr>
          <p:cNvPr id="688" name="Google Shape;688;p50"/>
          <p:cNvSpPr txBox="1">
            <a:spLocks noGrp="1"/>
          </p:cNvSpPr>
          <p:nvPr>
            <p:ph type="ctrTitle" idx="4294967295"/>
          </p:nvPr>
        </p:nvSpPr>
        <p:spPr>
          <a:xfrm flipH="1">
            <a:off x="7654867" y="2636462"/>
            <a:ext cx="983200" cy="770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sz="2935">
                <a:solidFill>
                  <a:schemeClr val="lt1"/>
                </a:solidFill>
              </a:rPr>
              <a:t>04</a:t>
            </a:r>
            <a:endParaRPr sz="2935">
              <a:solidFill>
                <a:schemeClr val="lt1"/>
              </a:solidFill>
              <a:latin typeface="Nanum Pen Script" panose="03040600000000000000"/>
              <a:ea typeface="Nanum Pen Script" panose="03040600000000000000"/>
              <a:cs typeface="Nanum Pen Script" panose="03040600000000000000"/>
              <a:sym typeface="Nanum Pen Script" panose="03040600000000000000"/>
            </a:endParaRPr>
          </a:p>
        </p:txBody>
      </p:sp>
      <p:grpSp>
        <p:nvGrpSpPr>
          <p:cNvPr id="689" name="Google Shape;689;p50"/>
          <p:cNvGrpSpPr/>
          <p:nvPr/>
        </p:nvGrpSpPr>
        <p:grpSpPr>
          <a:xfrm>
            <a:off x="0" y="0"/>
            <a:ext cx="241200" cy="6858007"/>
            <a:chOff x="0" y="0"/>
            <a:chExt cx="180900" cy="5143505"/>
          </a:xfrm>
        </p:grpSpPr>
        <p:grpSp>
          <p:nvGrpSpPr>
            <p:cNvPr id="690" name="Google Shape;690;p50"/>
            <p:cNvGrpSpPr/>
            <p:nvPr/>
          </p:nvGrpSpPr>
          <p:grpSpPr>
            <a:xfrm>
              <a:off x="0" y="0"/>
              <a:ext cx="180900" cy="1257061"/>
              <a:chOff x="0" y="0"/>
              <a:chExt cx="180900" cy="1257061"/>
            </a:xfrm>
          </p:grpSpPr>
          <p:sp>
            <p:nvSpPr>
              <p:cNvPr id="691" name="Google Shape;691;p50"/>
              <p:cNvSpPr/>
              <p:nvPr/>
            </p:nvSpPr>
            <p:spPr>
              <a:xfrm>
                <a:off x="0" y="180754"/>
                <a:ext cx="180900" cy="5433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50"/>
              <p:cNvSpPr/>
              <p:nvPr/>
            </p:nvSpPr>
            <p:spPr>
              <a:xfrm>
                <a:off x="0" y="718988"/>
                <a:ext cx="180900" cy="1809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50"/>
              <p:cNvSpPr/>
              <p:nvPr/>
            </p:nvSpPr>
            <p:spPr>
              <a:xfrm>
                <a:off x="0" y="900049"/>
                <a:ext cx="180900" cy="1809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50"/>
              <p:cNvSpPr/>
              <p:nvPr/>
            </p:nvSpPr>
            <p:spPr>
              <a:xfrm>
                <a:off x="0" y="1076161"/>
                <a:ext cx="180900" cy="1809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50"/>
              <p:cNvSpPr/>
              <p:nvPr/>
            </p:nvSpPr>
            <p:spPr>
              <a:xfrm>
                <a:off x="0" y="0"/>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696" name="Google Shape;696;p50"/>
            <p:cNvSpPr/>
            <p:nvPr/>
          </p:nvSpPr>
          <p:spPr>
            <a:xfrm>
              <a:off x="0" y="4962605"/>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cxnSp>
        <p:nvCxnSpPr>
          <p:cNvPr id="7" name="Google Shape;673;p50"/>
          <p:cNvCxnSpPr/>
          <p:nvPr/>
        </p:nvCxnSpPr>
        <p:spPr>
          <a:xfrm>
            <a:off x="10034352" y="3407410"/>
            <a:ext cx="0" cy="434000"/>
          </a:xfrm>
          <a:prstGeom prst="straightConnector1">
            <a:avLst/>
          </a:prstGeom>
          <a:noFill/>
          <a:ln w="19050" cap="flat" cmpd="sng">
            <a:solidFill>
              <a:schemeClr val="bg1">
                <a:lumMod val="65000"/>
              </a:schemeClr>
            </a:solidFill>
            <a:prstDash val="solid"/>
            <a:round/>
            <a:headEnd type="none" w="med" len="med"/>
            <a:tailEnd type="none" w="med" len="med"/>
          </a:ln>
        </p:spPr>
      </p:cxnSp>
      <p:sp>
        <p:nvSpPr>
          <p:cNvPr id="8" name="Google Shape;674;p50"/>
          <p:cNvSpPr/>
          <p:nvPr/>
        </p:nvSpPr>
        <p:spPr>
          <a:xfrm>
            <a:off x="9542523" y="2549518"/>
            <a:ext cx="983200" cy="983600"/>
          </a:xfrm>
          <a:prstGeom prst="ellipse">
            <a:avLst/>
          </a:prstGeom>
          <a:no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 name="Google Shape;676;p50"/>
          <p:cNvSpPr/>
          <p:nvPr/>
        </p:nvSpPr>
        <p:spPr>
          <a:xfrm>
            <a:off x="9668129" y="2675142"/>
            <a:ext cx="732000" cy="7324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688;p50"/>
          <p:cNvSpPr txBox="1"/>
          <p:nvPr/>
        </p:nvSpPr>
        <p:spPr>
          <a:xfrm flipH="1">
            <a:off x="9554787" y="2636462"/>
            <a:ext cx="983200" cy="770400"/>
          </a:xfrm>
          <a:prstGeom prst="rect">
            <a:avLst/>
          </a:prstGeom>
          <a:noFill/>
          <a:ln>
            <a:noFill/>
          </a:ln>
        </p:spPr>
        <p:txBody>
          <a:bodyPr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ctr" rtl="0">
              <a:spcBef>
                <a:spcPts val="0"/>
              </a:spcBef>
              <a:spcAft>
                <a:spcPts val="0"/>
              </a:spcAft>
              <a:buNone/>
            </a:pPr>
            <a:r>
              <a:rPr lang="en-GB" sz="2935">
                <a:solidFill>
                  <a:schemeClr val="lt1"/>
                </a:solidFill>
              </a:rPr>
              <a:t>0</a:t>
            </a:r>
            <a:r>
              <a:rPr lang="en-US" altLang="en-GB" sz="2935">
                <a:solidFill>
                  <a:schemeClr val="lt1"/>
                </a:solidFill>
              </a:rPr>
              <a:t>5</a:t>
            </a:r>
            <a:endParaRPr lang="en-US" altLang="en-GB" sz="2935">
              <a:solidFill>
                <a:schemeClr val="lt1"/>
              </a:solidFill>
              <a:latin typeface="Nanum Pen Script" panose="03040600000000000000"/>
              <a:ea typeface="Nanum Pen Script" panose="03040600000000000000"/>
              <a:cs typeface="Nanum Pen Script" panose="03040600000000000000"/>
              <a:sym typeface="Nanum Pen Script" panose="03040600000000000000"/>
            </a:endParaRPr>
          </a:p>
        </p:txBody>
      </p:sp>
      <p:cxnSp>
        <p:nvCxnSpPr>
          <p:cNvPr id="13" name="Google Shape;668;p50"/>
          <p:cNvCxnSpPr/>
          <p:nvPr/>
        </p:nvCxnSpPr>
        <p:spPr>
          <a:xfrm>
            <a:off x="2330365" y="3408116"/>
            <a:ext cx="0" cy="434800"/>
          </a:xfrm>
          <a:prstGeom prst="straightConnector1">
            <a:avLst/>
          </a:prstGeom>
          <a:noFill/>
          <a:ln w="19050" cap="flat" cmpd="sng">
            <a:solidFill>
              <a:schemeClr val="bg1">
                <a:lumMod val="65000"/>
              </a:schemeClr>
            </a:solidFill>
            <a:prstDash val="solid"/>
            <a:round/>
            <a:headEnd type="none" w="med" len="med"/>
            <a:tailEnd type="none" w="med" len="med"/>
          </a:ln>
        </p:spPr>
      </p:cxnSp>
      <p:cxnSp>
        <p:nvCxnSpPr>
          <p:cNvPr id="16" name="Google Shape;668;p50"/>
          <p:cNvCxnSpPr/>
          <p:nvPr/>
        </p:nvCxnSpPr>
        <p:spPr>
          <a:xfrm>
            <a:off x="6191165" y="3406211"/>
            <a:ext cx="0" cy="434800"/>
          </a:xfrm>
          <a:prstGeom prst="straightConnector1">
            <a:avLst/>
          </a:prstGeom>
          <a:noFill/>
          <a:ln w="19050" cap="flat" cmpd="sng">
            <a:solidFill>
              <a:schemeClr val="bg1">
                <a:lumMod val="65000"/>
              </a:schemeClr>
            </a:solidFill>
            <a:prstDash val="solid"/>
            <a:round/>
            <a:headEnd type="none" w="med" len="med"/>
            <a:tailEnd type="none" w="med" len="med"/>
          </a:ln>
        </p:spPr>
      </p:cxnSp>
      <p:sp>
        <p:nvSpPr>
          <p:cNvPr id="17" name="Google Shape;682;p50"/>
          <p:cNvSpPr txBox="1"/>
          <p:nvPr/>
        </p:nvSpPr>
        <p:spPr>
          <a:xfrm flipH="1">
            <a:off x="1245870" y="1676400"/>
            <a:ext cx="2202180" cy="770255"/>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ctr" rtl="0">
              <a:spcBef>
                <a:spcPts val="0"/>
              </a:spcBef>
              <a:spcAft>
                <a:spcPts val="0"/>
              </a:spcAft>
              <a:buNone/>
            </a:pPr>
            <a:r>
              <a:rPr lang="en-US" sz="2400" b="1" kern="1200">
                <a:solidFill>
                  <a:schemeClr val="dk2"/>
                </a:solidFill>
                <a:latin typeface="Quicksand"/>
                <a:ea typeface="Quicksand"/>
                <a:cs typeface="Quicksand"/>
              </a:rPr>
              <a:t>MASTER</a:t>
            </a:r>
            <a:endParaRPr lang="en-US" sz="2400" b="1" kern="1200">
              <a:solidFill>
                <a:schemeClr val="dk2"/>
              </a:solidFill>
              <a:latin typeface="Quicksand"/>
              <a:ea typeface="Quicksand"/>
              <a:cs typeface="Quicksand"/>
              <a:sym typeface="Nanum Pen Script" panose="03040600000000000000"/>
            </a:endParaRPr>
          </a:p>
        </p:txBody>
      </p:sp>
      <p:sp>
        <p:nvSpPr>
          <p:cNvPr id="18" name="Google Shape;682;p50"/>
          <p:cNvSpPr txBox="1"/>
          <p:nvPr/>
        </p:nvSpPr>
        <p:spPr>
          <a:xfrm flipH="1">
            <a:off x="8817610" y="1676400"/>
            <a:ext cx="2458085" cy="770255"/>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ctr" rtl="0">
              <a:spcBef>
                <a:spcPts val="0"/>
              </a:spcBef>
              <a:spcAft>
                <a:spcPts val="0"/>
              </a:spcAft>
              <a:buNone/>
            </a:pPr>
            <a:r>
              <a:rPr lang="en-US" sz="2400" b="1" kern="1200">
                <a:solidFill>
                  <a:schemeClr val="dk2"/>
                </a:solidFill>
                <a:latin typeface="Quicksand"/>
                <a:ea typeface="Quicksand"/>
                <a:cs typeface="Quicksand"/>
              </a:rPr>
              <a:t>MDS-6G</a:t>
            </a:r>
            <a:endParaRPr lang="en-US" sz="2400" b="1" kern="1200">
              <a:solidFill>
                <a:schemeClr val="dk2"/>
              </a:solidFill>
              <a:latin typeface="Quicksand"/>
              <a:ea typeface="Quicksand"/>
              <a:cs typeface="Quicksand"/>
              <a:sym typeface="Nanum Pen Script" panose="03040600000000000000"/>
            </a:endParaRPr>
          </a:p>
        </p:txBody>
      </p:sp>
      <p:sp>
        <p:nvSpPr>
          <p:cNvPr id="19" name="Google Shape;682;p50"/>
          <p:cNvSpPr txBox="1"/>
          <p:nvPr/>
        </p:nvSpPr>
        <p:spPr>
          <a:xfrm flipH="1">
            <a:off x="3146425" y="1676400"/>
            <a:ext cx="2202180" cy="770255"/>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ctr" rtl="0">
              <a:spcBef>
                <a:spcPts val="0"/>
              </a:spcBef>
              <a:spcAft>
                <a:spcPts val="0"/>
              </a:spcAft>
              <a:buNone/>
            </a:pPr>
            <a:r>
              <a:rPr lang="en-US" sz="2400" b="1" kern="1200">
                <a:solidFill>
                  <a:schemeClr val="dk2"/>
                </a:solidFill>
                <a:latin typeface="Quicksand"/>
                <a:ea typeface="Quicksand"/>
                <a:cs typeface="Quicksand"/>
                <a:sym typeface="Nanum Pen Script" panose="03040600000000000000"/>
              </a:rPr>
              <a:t>TANK</a:t>
            </a:r>
          </a:p>
        </p:txBody>
      </p:sp>
      <p:sp>
        <p:nvSpPr>
          <p:cNvPr id="20" name="Google Shape;682;p50"/>
          <p:cNvSpPr txBox="1"/>
          <p:nvPr/>
        </p:nvSpPr>
        <p:spPr>
          <a:xfrm flipH="1">
            <a:off x="6904990" y="1676400"/>
            <a:ext cx="2458085" cy="770255"/>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ctr" rtl="0">
              <a:spcBef>
                <a:spcPts val="0"/>
              </a:spcBef>
              <a:spcAft>
                <a:spcPts val="0"/>
              </a:spcAft>
              <a:buNone/>
            </a:pPr>
            <a:r>
              <a:rPr lang="en-US" sz="2400" b="1" kern="1200">
                <a:solidFill>
                  <a:schemeClr val="dk2"/>
                </a:solidFill>
                <a:latin typeface="Quicksand"/>
                <a:ea typeface="Quicksand"/>
                <a:cs typeface="Quicksand"/>
              </a:rPr>
              <a:t>JUPITER</a:t>
            </a:r>
            <a:endParaRPr lang="en-US" sz="2400" b="1" kern="1200">
              <a:solidFill>
                <a:schemeClr val="dk2"/>
              </a:solidFill>
              <a:latin typeface="Quicksand"/>
              <a:ea typeface="Quicksand"/>
              <a:cs typeface="Quicksand"/>
              <a:sym typeface="Nanum Pen Script" panose="03040600000000000000"/>
            </a:endParaRPr>
          </a:p>
        </p:txBody>
      </p:sp>
      <p:pic>
        <p:nvPicPr>
          <p:cNvPr id="21" name="图片 20" descr="MASTER"/>
          <p:cNvPicPr>
            <a:picLocks noChangeAspect="1"/>
          </p:cNvPicPr>
          <p:nvPr/>
        </p:nvPicPr>
        <p:blipFill>
          <a:blip r:embed="rId3"/>
          <a:stretch>
            <a:fillRect/>
          </a:stretch>
        </p:blipFill>
        <p:spPr>
          <a:xfrm>
            <a:off x="1546860" y="3843020"/>
            <a:ext cx="1599565" cy="1632585"/>
          </a:xfrm>
          <a:prstGeom prst="rect">
            <a:avLst/>
          </a:prstGeom>
        </p:spPr>
      </p:pic>
      <p:pic>
        <p:nvPicPr>
          <p:cNvPr id="22" name="图片 21" descr="PRO 小"/>
          <p:cNvPicPr>
            <a:picLocks noChangeAspect="1"/>
          </p:cNvPicPr>
          <p:nvPr/>
        </p:nvPicPr>
        <p:blipFill>
          <a:blip r:embed="rId4"/>
          <a:stretch>
            <a:fillRect/>
          </a:stretch>
        </p:blipFill>
        <p:spPr>
          <a:xfrm>
            <a:off x="3412490" y="3961130"/>
            <a:ext cx="1670050" cy="1397000"/>
          </a:xfrm>
          <a:prstGeom prst="rect">
            <a:avLst/>
          </a:prstGeom>
        </p:spPr>
      </p:pic>
      <p:pic>
        <p:nvPicPr>
          <p:cNvPr id="23" name="图片 22" descr="MDS-15"/>
          <p:cNvPicPr>
            <a:picLocks noChangeAspect="1"/>
          </p:cNvPicPr>
          <p:nvPr/>
        </p:nvPicPr>
        <p:blipFill>
          <a:blip r:embed="rId5"/>
          <a:stretch>
            <a:fillRect/>
          </a:stretch>
        </p:blipFill>
        <p:spPr>
          <a:xfrm>
            <a:off x="7314565" y="3766820"/>
            <a:ext cx="1664335" cy="1571625"/>
          </a:xfrm>
          <a:prstGeom prst="rect">
            <a:avLst/>
          </a:prstGeom>
        </p:spPr>
      </p:pic>
      <p:pic>
        <p:nvPicPr>
          <p:cNvPr id="24" name="图片 23" descr="JUPITER"/>
          <p:cNvPicPr>
            <a:picLocks noChangeAspect="1"/>
          </p:cNvPicPr>
          <p:nvPr/>
        </p:nvPicPr>
        <p:blipFill>
          <a:blip r:embed="rId6"/>
          <a:stretch>
            <a:fillRect/>
          </a:stretch>
        </p:blipFill>
        <p:spPr>
          <a:xfrm>
            <a:off x="5433695" y="3833495"/>
            <a:ext cx="1535430" cy="1524635"/>
          </a:xfrm>
          <a:prstGeom prst="rect">
            <a:avLst/>
          </a:prstGeom>
        </p:spPr>
      </p:pic>
      <p:pic>
        <p:nvPicPr>
          <p:cNvPr id="25" name="图片 24" descr="MDS-6G"/>
          <p:cNvPicPr>
            <a:picLocks noChangeAspect="1"/>
          </p:cNvPicPr>
          <p:nvPr/>
        </p:nvPicPr>
        <p:blipFill>
          <a:blip r:embed="rId7"/>
          <a:stretch>
            <a:fillRect/>
          </a:stretch>
        </p:blipFill>
        <p:spPr>
          <a:xfrm>
            <a:off x="9384665" y="3843020"/>
            <a:ext cx="1324610" cy="14306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21" name="图片 20" descr="EF5A0672216204787827-01431548428"/>
          <p:cNvPicPr>
            <a:picLocks noChangeAspect="1"/>
          </p:cNvPicPr>
          <p:nvPr/>
        </p:nvPicPr>
        <p:blipFill>
          <a:blip r:embed="rId3"/>
          <a:stretch>
            <a:fillRect/>
          </a:stretch>
        </p:blipFill>
        <p:spPr>
          <a:xfrm>
            <a:off x="2550160" y="2762250"/>
            <a:ext cx="2686050" cy="3868420"/>
          </a:xfrm>
          <a:prstGeom prst="rect">
            <a:avLst/>
          </a:prstGeom>
        </p:spPr>
      </p:pic>
      <p:cxnSp>
        <p:nvCxnSpPr>
          <p:cNvPr id="633" name="Google Shape;633;p48"/>
          <p:cNvCxnSpPr/>
          <p:nvPr/>
        </p:nvCxnSpPr>
        <p:spPr>
          <a:xfrm flipH="1">
            <a:off x="763270" y="2773680"/>
            <a:ext cx="10520045" cy="0"/>
          </a:xfrm>
          <a:prstGeom prst="straightConnector1">
            <a:avLst/>
          </a:prstGeom>
          <a:noFill/>
          <a:ln w="19050" cap="flat" cmpd="sng">
            <a:solidFill>
              <a:schemeClr val="dk1"/>
            </a:solidFill>
            <a:prstDash val="solid"/>
            <a:round/>
            <a:headEnd type="none" w="med" len="med"/>
            <a:tailEnd type="none" w="med" len="med"/>
          </a:ln>
        </p:spPr>
      </p:cxnSp>
      <p:sp>
        <p:nvSpPr>
          <p:cNvPr id="642" name="Google Shape;642;p48"/>
          <p:cNvSpPr/>
          <p:nvPr/>
        </p:nvSpPr>
        <p:spPr>
          <a:xfrm>
            <a:off x="3729130" y="2603566"/>
            <a:ext cx="328567" cy="322568"/>
          </a:xfrm>
          <a:custGeom>
            <a:avLst/>
            <a:gdLst/>
            <a:ahLst/>
            <a:cxnLst/>
            <a:rect l="l" t="t" r="r" b="b"/>
            <a:pathLst>
              <a:path w="2136" h="2097" extrusionOk="0">
                <a:moveTo>
                  <a:pt x="1068" y="1"/>
                </a:moveTo>
                <a:cubicBezTo>
                  <a:pt x="475" y="1"/>
                  <a:pt x="0" y="475"/>
                  <a:pt x="0" y="1029"/>
                </a:cubicBezTo>
                <a:cubicBezTo>
                  <a:pt x="0" y="1622"/>
                  <a:pt x="475" y="2096"/>
                  <a:pt x="1068" y="2096"/>
                </a:cubicBezTo>
                <a:cubicBezTo>
                  <a:pt x="1661" y="2096"/>
                  <a:pt x="2135" y="1622"/>
                  <a:pt x="2135" y="1029"/>
                </a:cubicBezTo>
                <a:cubicBezTo>
                  <a:pt x="2135" y="475"/>
                  <a:pt x="1661" y="1"/>
                  <a:pt x="10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48"/>
          <p:cNvSpPr/>
          <p:nvPr/>
        </p:nvSpPr>
        <p:spPr>
          <a:xfrm>
            <a:off x="7661627" y="2603566"/>
            <a:ext cx="328567" cy="322568"/>
          </a:xfrm>
          <a:custGeom>
            <a:avLst/>
            <a:gdLst/>
            <a:ahLst/>
            <a:cxnLst/>
            <a:rect l="l" t="t" r="r" b="b"/>
            <a:pathLst>
              <a:path w="2136" h="2097" extrusionOk="0">
                <a:moveTo>
                  <a:pt x="1068" y="1"/>
                </a:moveTo>
                <a:cubicBezTo>
                  <a:pt x="475" y="1"/>
                  <a:pt x="0" y="475"/>
                  <a:pt x="0" y="1029"/>
                </a:cubicBezTo>
                <a:cubicBezTo>
                  <a:pt x="0" y="1622"/>
                  <a:pt x="475" y="2096"/>
                  <a:pt x="1068" y="2096"/>
                </a:cubicBezTo>
                <a:cubicBezTo>
                  <a:pt x="1661" y="2096"/>
                  <a:pt x="2135" y="1622"/>
                  <a:pt x="2135" y="1029"/>
                </a:cubicBezTo>
                <a:cubicBezTo>
                  <a:pt x="2135" y="475"/>
                  <a:pt x="1661" y="1"/>
                  <a:pt x="10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48"/>
          <p:cNvGrpSpPr/>
          <p:nvPr/>
        </p:nvGrpSpPr>
        <p:grpSpPr>
          <a:xfrm>
            <a:off x="0" y="0"/>
            <a:ext cx="241200" cy="6858007"/>
            <a:chOff x="0" y="0"/>
            <a:chExt cx="180900" cy="5143505"/>
          </a:xfrm>
        </p:grpSpPr>
        <p:grpSp>
          <p:nvGrpSpPr>
            <p:cNvPr id="647" name="Google Shape;647;p48"/>
            <p:cNvGrpSpPr/>
            <p:nvPr/>
          </p:nvGrpSpPr>
          <p:grpSpPr>
            <a:xfrm>
              <a:off x="0" y="0"/>
              <a:ext cx="180900" cy="1257061"/>
              <a:chOff x="0" y="0"/>
              <a:chExt cx="180900" cy="1257061"/>
            </a:xfrm>
          </p:grpSpPr>
          <p:sp>
            <p:nvSpPr>
              <p:cNvPr id="648" name="Google Shape;648;p48"/>
              <p:cNvSpPr/>
              <p:nvPr/>
            </p:nvSpPr>
            <p:spPr>
              <a:xfrm>
                <a:off x="0" y="180754"/>
                <a:ext cx="180900" cy="5433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48"/>
              <p:cNvSpPr/>
              <p:nvPr/>
            </p:nvSpPr>
            <p:spPr>
              <a:xfrm>
                <a:off x="0" y="718988"/>
                <a:ext cx="180900" cy="1809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48"/>
              <p:cNvSpPr/>
              <p:nvPr/>
            </p:nvSpPr>
            <p:spPr>
              <a:xfrm>
                <a:off x="0" y="900049"/>
                <a:ext cx="180900" cy="1809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48"/>
              <p:cNvSpPr/>
              <p:nvPr/>
            </p:nvSpPr>
            <p:spPr>
              <a:xfrm>
                <a:off x="0" y="1076161"/>
                <a:ext cx="180900" cy="1809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48"/>
              <p:cNvSpPr/>
              <p:nvPr/>
            </p:nvSpPr>
            <p:spPr>
              <a:xfrm>
                <a:off x="0" y="0"/>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653" name="Google Shape;653;p48"/>
            <p:cNvSpPr/>
            <p:nvPr/>
          </p:nvSpPr>
          <p:spPr>
            <a:xfrm>
              <a:off x="0" y="4962605"/>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 name="Google Shape;663;p50"/>
          <p:cNvSpPr txBox="1"/>
          <p:nvPr/>
        </p:nvSpPr>
        <p:spPr>
          <a:xfrm>
            <a:off x="960120" y="462915"/>
            <a:ext cx="9577705" cy="845820"/>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l" rtl="0">
              <a:spcBef>
                <a:spcPts val="0"/>
              </a:spcBef>
              <a:spcAft>
                <a:spcPts val="0"/>
              </a:spcAft>
              <a:buNone/>
            </a:pPr>
            <a:r>
              <a:rPr lang="en-GB" sz="3735"/>
              <a:t>Microwave </a:t>
            </a:r>
            <a:r>
              <a:rPr lang="en-US" altLang="en-GB" sz="3735"/>
              <a:t>Synthesis/ Reaction</a:t>
            </a:r>
            <a:r>
              <a:rPr lang="en-GB" sz="3735"/>
              <a:t> Units</a:t>
            </a:r>
          </a:p>
        </p:txBody>
      </p:sp>
      <p:pic>
        <p:nvPicPr>
          <p:cNvPr id="41987" name="图片 21512" descr="1"/>
          <p:cNvPicPr>
            <a:picLocks noChangeAspect="1"/>
          </p:cNvPicPr>
          <p:nvPr/>
        </p:nvPicPr>
        <p:blipFill>
          <a:blip r:embed="rId4">
            <a:clrChange>
              <a:clrFrom>
                <a:srgbClr val="FFFFFF"/>
              </a:clrFrom>
              <a:clrTo>
                <a:srgbClr val="FFFFFF">
                  <a:alpha val="0"/>
                </a:srgbClr>
              </a:clrTo>
            </a:clrChange>
          </a:blip>
          <a:stretch>
            <a:fillRect/>
          </a:stretch>
        </p:blipFill>
        <p:spPr>
          <a:xfrm>
            <a:off x="6344920" y="3089275"/>
            <a:ext cx="2962275" cy="3213735"/>
          </a:xfrm>
          <a:prstGeom prst="rect">
            <a:avLst/>
          </a:prstGeom>
          <a:noFill/>
          <a:ln w="9525">
            <a:noFill/>
          </a:ln>
        </p:spPr>
      </p:pic>
      <p:sp>
        <p:nvSpPr>
          <p:cNvPr id="17" name="Google Shape;682;p50"/>
          <p:cNvSpPr txBox="1"/>
          <p:nvPr/>
        </p:nvSpPr>
        <p:spPr>
          <a:xfrm flipH="1">
            <a:off x="2792095" y="1676400"/>
            <a:ext cx="2202180" cy="770255"/>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ctr" rtl="0">
              <a:spcBef>
                <a:spcPts val="0"/>
              </a:spcBef>
              <a:spcAft>
                <a:spcPts val="0"/>
              </a:spcAft>
              <a:buNone/>
            </a:pPr>
            <a:r>
              <a:rPr lang="en-US" sz="2400" b="1" kern="1200">
                <a:solidFill>
                  <a:schemeClr val="dk2"/>
                </a:solidFill>
                <a:latin typeface="Quicksand"/>
                <a:ea typeface="Quicksand"/>
                <a:cs typeface="Quicksand"/>
              </a:rPr>
              <a:t>MAS-II PLUS</a:t>
            </a:r>
            <a:endParaRPr lang="en-US" sz="2400" b="1" kern="1200">
              <a:solidFill>
                <a:schemeClr val="dk2"/>
              </a:solidFill>
              <a:latin typeface="Quicksand"/>
              <a:ea typeface="Quicksand"/>
              <a:cs typeface="Quicksand"/>
              <a:sym typeface="Nanum Pen Script" panose="03040600000000000000"/>
            </a:endParaRPr>
          </a:p>
        </p:txBody>
      </p:sp>
      <p:sp>
        <p:nvSpPr>
          <p:cNvPr id="7" name="Google Shape;682;p50"/>
          <p:cNvSpPr txBox="1"/>
          <p:nvPr/>
        </p:nvSpPr>
        <p:spPr>
          <a:xfrm flipH="1">
            <a:off x="6617335" y="1676400"/>
            <a:ext cx="2202180" cy="770255"/>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ctr" rtl="0">
              <a:spcBef>
                <a:spcPts val="0"/>
              </a:spcBef>
              <a:spcAft>
                <a:spcPts val="0"/>
              </a:spcAft>
              <a:buNone/>
            </a:pPr>
            <a:r>
              <a:rPr lang="en-US" sz="2400" b="1" kern="1200">
                <a:solidFill>
                  <a:schemeClr val="dk2"/>
                </a:solidFill>
                <a:latin typeface="Quicksand"/>
                <a:ea typeface="Quicksand"/>
                <a:cs typeface="Quicksand"/>
                <a:sym typeface="Nanum Pen Script" panose="03040600000000000000"/>
              </a:rPr>
              <a:t>UWAVE-2000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646" name="Google Shape;646;p48"/>
          <p:cNvGrpSpPr/>
          <p:nvPr/>
        </p:nvGrpSpPr>
        <p:grpSpPr>
          <a:xfrm>
            <a:off x="0" y="0"/>
            <a:ext cx="241200" cy="6858007"/>
            <a:chOff x="0" y="0"/>
            <a:chExt cx="180900" cy="5143505"/>
          </a:xfrm>
        </p:grpSpPr>
        <p:grpSp>
          <p:nvGrpSpPr>
            <p:cNvPr id="647" name="Google Shape;647;p48"/>
            <p:cNvGrpSpPr/>
            <p:nvPr/>
          </p:nvGrpSpPr>
          <p:grpSpPr>
            <a:xfrm>
              <a:off x="0" y="0"/>
              <a:ext cx="180900" cy="1257061"/>
              <a:chOff x="0" y="0"/>
              <a:chExt cx="180900" cy="1257061"/>
            </a:xfrm>
          </p:grpSpPr>
          <p:sp>
            <p:nvSpPr>
              <p:cNvPr id="648" name="Google Shape;648;p48"/>
              <p:cNvSpPr/>
              <p:nvPr/>
            </p:nvSpPr>
            <p:spPr>
              <a:xfrm>
                <a:off x="0" y="180754"/>
                <a:ext cx="180900" cy="5433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48"/>
              <p:cNvSpPr/>
              <p:nvPr/>
            </p:nvSpPr>
            <p:spPr>
              <a:xfrm>
                <a:off x="0" y="718988"/>
                <a:ext cx="180900" cy="1809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48"/>
              <p:cNvSpPr/>
              <p:nvPr/>
            </p:nvSpPr>
            <p:spPr>
              <a:xfrm>
                <a:off x="0" y="900049"/>
                <a:ext cx="180900" cy="1809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48"/>
              <p:cNvSpPr/>
              <p:nvPr/>
            </p:nvSpPr>
            <p:spPr>
              <a:xfrm>
                <a:off x="0" y="1076161"/>
                <a:ext cx="180900" cy="1809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48"/>
              <p:cNvSpPr/>
              <p:nvPr/>
            </p:nvSpPr>
            <p:spPr>
              <a:xfrm>
                <a:off x="0" y="0"/>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653" name="Google Shape;653;p48"/>
            <p:cNvSpPr/>
            <p:nvPr/>
          </p:nvSpPr>
          <p:spPr>
            <a:xfrm>
              <a:off x="0" y="4962605"/>
              <a:ext cx="180900" cy="1809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 name="Google Shape;663;p50"/>
          <p:cNvSpPr txBox="1"/>
          <p:nvPr/>
        </p:nvSpPr>
        <p:spPr>
          <a:xfrm>
            <a:off x="960120" y="402590"/>
            <a:ext cx="9577705" cy="845820"/>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1pPr>
            <a:lvl2pPr marR="0" lvl="1"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2pPr>
            <a:lvl3pPr marR="0" lvl="2"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3pPr>
            <a:lvl4pPr marR="0" lvl="3"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4pPr>
            <a:lvl5pPr marR="0" lvl="4"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5pPr>
            <a:lvl6pPr marR="0" lvl="5"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6pPr>
            <a:lvl7pPr marR="0" lvl="6"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7pPr>
            <a:lvl8pPr marR="0" lvl="7"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8pPr>
            <a:lvl9pPr marR="0" lvl="8" algn="l" rtl="0">
              <a:lnSpc>
                <a:spcPct val="100000"/>
              </a:lnSpc>
              <a:spcBef>
                <a:spcPts val="0"/>
              </a:spcBef>
              <a:spcAft>
                <a:spcPts val="0"/>
              </a:spcAft>
              <a:buClr>
                <a:schemeClr val="dk1"/>
              </a:buClr>
              <a:buSzPts val="2400"/>
              <a:buFont typeface="Montserrat SemiBold" panose="00000500000000000000"/>
              <a:buNone/>
              <a:defRPr sz="4000" b="0" i="0" u="none" strike="noStrike" cap="none">
                <a:solidFill>
                  <a:schemeClr val="accent1"/>
                </a:solidFill>
                <a:latin typeface="Montserrat SemiBold" panose="00000500000000000000"/>
                <a:ea typeface="Montserrat SemiBold" panose="00000500000000000000"/>
                <a:cs typeface="Montserrat SemiBold" panose="00000500000000000000"/>
                <a:sym typeface="Montserrat SemiBold" panose="00000500000000000000"/>
              </a:defRPr>
            </a:lvl9pPr>
          </a:lstStyle>
          <a:p>
            <a:pPr marL="0" lvl="0" indent="0" algn="l" rtl="0">
              <a:spcBef>
                <a:spcPts val="0"/>
              </a:spcBef>
              <a:spcAft>
                <a:spcPts val="0"/>
              </a:spcAft>
              <a:buNone/>
            </a:pPr>
            <a:r>
              <a:rPr lang="en-US" sz="3735"/>
              <a:t>F</a:t>
            </a:r>
            <a:r>
              <a:rPr sz="3735"/>
              <a:t>ull</a:t>
            </a:r>
            <a:r>
              <a:rPr lang="en-US" sz="3735"/>
              <a:t>-</a:t>
            </a:r>
            <a:r>
              <a:rPr sz="3735"/>
              <a:t>range </a:t>
            </a:r>
            <a:r>
              <a:rPr lang="en-US" sz="3735"/>
              <a:t>V</a:t>
            </a:r>
            <a:r>
              <a:rPr sz="3735"/>
              <a:t>essel</a:t>
            </a:r>
            <a:r>
              <a:rPr lang="en-US" sz="3735"/>
              <a:t>s</a:t>
            </a:r>
          </a:p>
        </p:txBody>
      </p:sp>
      <p:pic>
        <p:nvPicPr>
          <p:cNvPr id="6" name="图片 5" descr="HP-100"/>
          <p:cNvPicPr>
            <a:picLocks noChangeAspect="1"/>
          </p:cNvPicPr>
          <p:nvPr/>
        </p:nvPicPr>
        <p:blipFill>
          <a:blip r:embed="rId3"/>
          <a:stretch>
            <a:fillRect/>
          </a:stretch>
        </p:blipFill>
        <p:spPr>
          <a:xfrm>
            <a:off x="5168900" y="3297555"/>
            <a:ext cx="1868170" cy="1764665"/>
          </a:xfrm>
          <a:prstGeom prst="rect">
            <a:avLst/>
          </a:prstGeom>
        </p:spPr>
      </p:pic>
      <p:pic>
        <p:nvPicPr>
          <p:cNvPr id="11" name="图片 10" descr="MP-100"/>
          <p:cNvPicPr>
            <a:picLocks noChangeAspect="1"/>
          </p:cNvPicPr>
          <p:nvPr/>
        </p:nvPicPr>
        <p:blipFill>
          <a:blip r:embed="rId4"/>
          <a:stretch>
            <a:fillRect/>
          </a:stretch>
        </p:blipFill>
        <p:spPr>
          <a:xfrm>
            <a:off x="2830195" y="2110740"/>
            <a:ext cx="1519555" cy="1513840"/>
          </a:xfrm>
          <a:prstGeom prst="rect">
            <a:avLst/>
          </a:prstGeom>
        </p:spPr>
      </p:pic>
      <p:pic>
        <p:nvPicPr>
          <p:cNvPr id="18" name="图片 17" descr="LV-200"/>
          <p:cNvPicPr>
            <a:picLocks noChangeAspect="1"/>
          </p:cNvPicPr>
          <p:nvPr/>
        </p:nvPicPr>
        <p:blipFill>
          <a:blip r:embed="rId5"/>
          <a:stretch>
            <a:fillRect/>
          </a:stretch>
        </p:blipFill>
        <p:spPr>
          <a:xfrm>
            <a:off x="8038465" y="2038985"/>
            <a:ext cx="1873250" cy="1697355"/>
          </a:xfrm>
          <a:prstGeom prst="rect">
            <a:avLst/>
          </a:prstGeom>
        </p:spPr>
      </p:pic>
      <p:pic>
        <p:nvPicPr>
          <p:cNvPr id="14341" name="Picture 16" descr="内胆3-小"/>
          <p:cNvPicPr>
            <a:picLocks noChangeAspect="1"/>
          </p:cNvPicPr>
          <p:nvPr/>
        </p:nvPicPr>
        <p:blipFill>
          <a:blip r:embed="rId6"/>
          <a:stretch>
            <a:fillRect/>
          </a:stretch>
        </p:blipFill>
        <p:spPr>
          <a:xfrm>
            <a:off x="6430010" y="1594485"/>
            <a:ext cx="1530985" cy="1472565"/>
          </a:xfrm>
          <a:prstGeom prst="rect">
            <a:avLst/>
          </a:prstGeom>
          <a:noFill/>
          <a:ln w="9525">
            <a:noFill/>
            <a:miter/>
          </a:ln>
        </p:spPr>
      </p:pic>
      <p:pic>
        <p:nvPicPr>
          <p:cNvPr id="19" name="图片 18" descr="LV-200"/>
          <p:cNvPicPr>
            <a:picLocks noChangeAspect="1"/>
          </p:cNvPicPr>
          <p:nvPr/>
        </p:nvPicPr>
        <p:blipFill>
          <a:blip r:embed="rId5"/>
          <a:stretch>
            <a:fillRect/>
          </a:stretch>
        </p:blipFill>
        <p:spPr>
          <a:xfrm>
            <a:off x="3844290" y="5062220"/>
            <a:ext cx="1873250" cy="1697355"/>
          </a:xfrm>
          <a:prstGeom prst="rect">
            <a:avLst/>
          </a:prstGeom>
        </p:spPr>
      </p:pic>
      <p:pic>
        <p:nvPicPr>
          <p:cNvPr id="4" name="图片 3" descr="TANK-vessel1"/>
          <p:cNvPicPr>
            <a:picLocks noChangeAspect="1"/>
          </p:cNvPicPr>
          <p:nvPr/>
        </p:nvPicPr>
        <p:blipFill>
          <a:blip r:embed="rId7"/>
          <a:stretch>
            <a:fillRect/>
          </a:stretch>
        </p:blipFill>
        <p:spPr>
          <a:xfrm>
            <a:off x="6602095" y="5062220"/>
            <a:ext cx="1576070" cy="1508760"/>
          </a:xfrm>
          <a:prstGeom prst="rect">
            <a:avLst/>
          </a:prstGeom>
        </p:spPr>
      </p:pic>
      <p:pic>
        <p:nvPicPr>
          <p:cNvPr id="3" name="图片 2" descr="GP-100"/>
          <p:cNvPicPr>
            <a:picLocks noChangeAspect="1"/>
          </p:cNvPicPr>
          <p:nvPr/>
        </p:nvPicPr>
        <p:blipFill>
          <a:blip r:embed="rId8"/>
          <a:stretch>
            <a:fillRect/>
          </a:stretch>
        </p:blipFill>
        <p:spPr>
          <a:xfrm>
            <a:off x="4570095" y="1425575"/>
            <a:ext cx="1503045" cy="1743075"/>
          </a:xfrm>
          <a:prstGeom prst="rect">
            <a:avLst/>
          </a:prstGeom>
        </p:spPr>
      </p:pic>
      <p:pic>
        <p:nvPicPr>
          <p:cNvPr id="5" name="图片 0" descr="JP-100"/>
          <p:cNvPicPr>
            <a:picLocks noChangeAspect="1"/>
          </p:cNvPicPr>
          <p:nvPr/>
        </p:nvPicPr>
        <p:blipFill>
          <a:blip r:embed="rId9"/>
          <a:stretch>
            <a:fillRect/>
          </a:stretch>
        </p:blipFill>
        <p:spPr>
          <a:xfrm>
            <a:off x="8390890" y="3916045"/>
            <a:ext cx="1655445" cy="1514475"/>
          </a:xfrm>
          <a:prstGeom prst="rect">
            <a:avLst/>
          </a:prstGeom>
        </p:spPr>
      </p:pic>
      <p:pic>
        <p:nvPicPr>
          <p:cNvPr id="9" name="图片 8" descr="LV-500"/>
          <p:cNvPicPr>
            <a:picLocks noChangeAspect="1"/>
          </p:cNvPicPr>
          <p:nvPr/>
        </p:nvPicPr>
        <p:blipFill>
          <a:blip r:embed="rId10"/>
          <a:stretch>
            <a:fillRect/>
          </a:stretch>
        </p:blipFill>
        <p:spPr>
          <a:xfrm>
            <a:off x="1918970" y="3648710"/>
            <a:ext cx="2044065" cy="1928495"/>
          </a:xfrm>
          <a:prstGeom prst="rect">
            <a:avLst/>
          </a:prstGeom>
        </p:spPr>
      </p:pic>
      <p:cxnSp>
        <p:nvCxnSpPr>
          <p:cNvPr id="374" name="Google Shape;374;p42"/>
          <p:cNvCxnSpPr/>
          <p:nvPr/>
        </p:nvCxnSpPr>
        <p:spPr>
          <a:xfrm flipV="1">
            <a:off x="1102360" y="1266825"/>
            <a:ext cx="4288790" cy="24130"/>
          </a:xfrm>
          <a:prstGeom prst="straightConnector1">
            <a:avLst/>
          </a:prstGeom>
          <a:noFill/>
          <a:ln w="28575" cap="flat" cmpd="sng">
            <a:solidFill>
              <a:schemeClr val="accent2"/>
            </a:solidFill>
            <a:prstDash val="solid"/>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42"/>
        <p:cNvGrpSpPr/>
        <p:nvPr/>
      </p:nvGrpSpPr>
      <p:grpSpPr>
        <a:xfrm>
          <a:off x="0" y="0"/>
          <a:ext cx="0" cy="0"/>
          <a:chOff x="0" y="0"/>
          <a:chExt cx="0" cy="0"/>
        </a:xfrm>
      </p:grpSpPr>
      <p:sp>
        <p:nvSpPr>
          <p:cNvPr id="345" name="Google Shape;345;p24"/>
          <p:cNvSpPr/>
          <p:nvPr/>
        </p:nvSpPr>
        <p:spPr>
          <a:xfrm>
            <a:off x="7451639" y="2222029"/>
            <a:ext cx="130767" cy="205005"/>
          </a:xfrm>
          <a:custGeom>
            <a:avLst/>
            <a:gdLst/>
            <a:ahLst/>
            <a:cxnLst/>
            <a:rect l="l" t="t" r="r" b="b"/>
            <a:pathLst>
              <a:path w="2230" h="3496" extrusionOk="0">
                <a:moveTo>
                  <a:pt x="1557" y="0"/>
                </a:moveTo>
                <a:cubicBezTo>
                  <a:pt x="1448" y="0"/>
                  <a:pt x="1331" y="32"/>
                  <a:pt x="1205" y="93"/>
                </a:cubicBezTo>
                <a:cubicBezTo>
                  <a:pt x="594" y="403"/>
                  <a:pt x="55" y="1393"/>
                  <a:pt x="5" y="2308"/>
                </a:cubicBezTo>
                <a:cubicBezTo>
                  <a:pt x="0" y="2355"/>
                  <a:pt x="0" y="2400"/>
                  <a:pt x="0" y="2448"/>
                </a:cubicBezTo>
                <a:cubicBezTo>
                  <a:pt x="0" y="3097"/>
                  <a:pt x="271" y="3496"/>
                  <a:pt x="670" y="3496"/>
                </a:cubicBezTo>
                <a:cubicBezTo>
                  <a:pt x="779" y="3496"/>
                  <a:pt x="898" y="3465"/>
                  <a:pt x="1021" y="3404"/>
                </a:cubicBezTo>
                <a:cubicBezTo>
                  <a:pt x="1635" y="3093"/>
                  <a:pt x="2171" y="2103"/>
                  <a:pt x="2223" y="1188"/>
                </a:cubicBezTo>
                <a:cubicBezTo>
                  <a:pt x="2226" y="1141"/>
                  <a:pt x="2229" y="1096"/>
                  <a:pt x="2229" y="1049"/>
                </a:cubicBezTo>
                <a:cubicBezTo>
                  <a:pt x="2229" y="926"/>
                  <a:pt x="2219" y="806"/>
                  <a:pt x="2199" y="701"/>
                </a:cubicBezTo>
                <a:cubicBezTo>
                  <a:pt x="2120" y="271"/>
                  <a:pt x="1888" y="11"/>
                  <a:pt x="15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 name="Google Shape;343;p24"/>
          <p:cNvSpPr txBox="1">
            <a:spLocks noGrp="1"/>
          </p:cNvSpPr>
          <p:nvPr>
            <p:ph type="subTitle" idx="1"/>
          </p:nvPr>
        </p:nvSpPr>
        <p:spPr>
          <a:xfrm flipH="1">
            <a:off x="1473200" y="3770630"/>
            <a:ext cx="4147820" cy="159766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GB">
                <a:latin typeface="Montserrat SemiBold" panose="00000500000000000000" charset="0"/>
                <a:cs typeface="Montserrat SemiBold" panose="00000500000000000000" charset="0"/>
              </a:rPr>
              <a:t>Ultra High throughput Microwave Digestion/ Extraction, One round digestion up to 100 vessels, highest throughput in the world.</a:t>
            </a:r>
            <a:br>
              <a:rPr lang="en-GB">
                <a:latin typeface="Montserrat SemiBold" panose="00000500000000000000" charset="0"/>
                <a:cs typeface="Montserrat SemiBold" panose="00000500000000000000" charset="0"/>
              </a:rPr>
            </a:br>
            <a:endParaRPr lang="en-GB">
              <a:latin typeface="Montserrat SemiBold" panose="00000500000000000000" charset="0"/>
              <a:cs typeface="Montserrat SemiBold" panose="00000500000000000000" charset="0"/>
            </a:endParaRPr>
          </a:p>
          <a:p>
            <a:pPr marL="0" lvl="0" indent="0" algn="l" rtl="0">
              <a:spcBef>
                <a:spcPts val="0"/>
              </a:spcBef>
              <a:spcAft>
                <a:spcPts val="0"/>
              </a:spcAft>
              <a:buClr>
                <a:schemeClr val="dk1"/>
              </a:buClr>
              <a:buSzPts val="1100"/>
              <a:buFont typeface="Arial" panose="020B0604020202020204"/>
              <a:buNone/>
            </a:pPr>
            <a:r>
              <a:rPr lang="en-GB">
                <a:latin typeface="Montserrat SemiBold" panose="00000500000000000000" charset="0"/>
                <a:cs typeface="Montserrat SemiBold" panose="00000500000000000000" charset="0"/>
              </a:rPr>
              <a:t>Full range vessel option for different applicatioin.</a:t>
            </a:r>
          </a:p>
        </p:txBody>
      </p:sp>
      <p:sp>
        <p:nvSpPr>
          <p:cNvPr id="4" name="矩形 3"/>
          <p:cNvSpPr/>
          <p:nvPr/>
        </p:nvSpPr>
        <p:spPr>
          <a:xfrm>
            <a:off x="0" y="667385"/>
            <a:ext cx="2947670" cy="2474595"/>
          </a:xfrm>
          <a:prstGeom prst="rect">
            <a:avLst/>
          </a:prstGeom>
          <a:solidFill>
            <a:srgbClr val="143A78"/>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055995" y="1644650"/>
            <a:ext cx="3644265" cy="3723640"/>
          </a:xfrm>
          <a:prstGeom prst="rect">
            <a:avLst/>
          </a:prstGeom>
        </p:spPr>
      </p:pic>
      <p:sp>
        <p:nvSpPr>
          <p:cNvPr id="5" name="Google Shape;372;p42"/>
          <p:cNvSpPr txBox="1"/>
          <p:nvPr/>
        </p:nvSpPr>
        <p:spPr>
          <a:xfrm flipH="1">
            <a:off x="3131185" y="746125"/>
            <a:ext cx="9909175" cy="611505"/>
          </a:xfrm>
          <a:prstGeom prst="rect">
            <a:avLst/>
          </a:prstGeom>
          <a:noFill/>
          <a:ln>
            <a:noFill/>
          </a:ln>
        </p:spPr>
        <p:txBody>
          <a:bodyPr vert="horz" wrap="square" lIns="91425" tIns="91425" rIns="91425" bIns="91425" rtlCol="0" anchor="t" anchorCtr="0">
            <a:noAutofit/>
          </a:bodyPr>
          <a:lstStyle>
            <a:defPPr marR="0" lvl="0" algn="l" rtl="0">
              <a:lnSpc>
                <a:spcPct val="100000"/>
              </a:lnSpc>
              <a:spcBef>
                <a:spcPts val="0"/>
              </a:spcBef>
              <a:spcAft>
                <a:spcPts val="0"/>
              </a:spcAft>
            </a:defPPr>
            <a:lvl1pPr marL="609600" marR="0" lvl="0" indent="-457200" algn="l" rtl="0">
              <a:lnSpc>
                <a:spcPct val="100000"/>
              </a:lnSpc>
              <a:spcBef>
                <a:spcPts val="0"/>
              </a:spcBef>
              <a:spcAft>
                <a:spcPts val="0"/>
              </a:spcAft>
              <a:buClr>
                <a:schemeClr val="accent3"/>
              </a:buClr>
              <a:buSzPts val="1200"/>
              <a:buFont typeface="Quicksand"/>
              <a:buNone/>
              <a:defRPr sz="2135" b="0" i="0" u="none" strike="noStrike" cap="none">
                <a:solidFill>
                  <a:schemeClr val="dk2"/>
                </a:solidFill>
                <a:latin typeface="Quicksand"/>
                <a:ea typeface="Quicksand"/>
                <a:cs typeface="Quicksand"/>
                <a:sym typeface="Quicksand"/>
              </a:defRPr>
            </a:lvl1pPr>
            <a:lvl2pPr marL="1219200" marR="0" lvl="1" indent="-423545"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2pPr>
            <a:lvl3pPr marL="1828800" marR="0" lvl="2"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3pPr>
            <a:lvl4pPr marL="2438400" marR="0" lvl="3"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4pPr>
            <a:lvl5pPr marL="3048000" marR="0" lvl="4"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5pPr>
            <a:lvl6pPr marL="3657600" marR="0" lvl="5"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6pPr>
            <a:lvl7pPr marL="4267200" marR="0" lvl="6"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7pPr>
            <a:lvl8pPr marL="4876800" marR="0" lvl="7"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8pPr>
            <a:lvl9pPr marL="5486400" marR="0" lvl="8" indent="-406400" algn="ctr" rtl="0">
              <a:lnSpc>
                <a:spcPct val="100000"/>
              </a:lnSpc>
              <a:spcBef>
                <a:spcPts val="0"/>
              </a:spcBef>
              <a:spcAft>
                <a:spcPts val="0"/>
              </a:spcAft>
              <a:buClr>
                <a:schemeClr val="accent3"/>
              </a:buClr>
              <a:buSzPts val="1200"/>
              <a:buFont typeface="Quicksand"/>
              <a:buNone/>
              <a:defRPr sz="1600" b="0" i="0" u="none" strike="noStrike" cap="none">
                <a:solidFill>
                  <a:schemeClr val="accent3"/>
                </a:solidFill>
                <a:latin typeface="Quicksand"/>
                <a:ea typeface="Quicksand"/>
                <a:cs typeface="Quicksand"/>
                <a:sym typeface="Quicksand"/>
              </a:defRPr>
            </a:lvl9pPr>
          </a:lstStyle>
          <a:p>
            <a:pPr marL="0" lvl="0" algn="l">
              <a:buFont typeface="Arial" panose="020B0604020202020204"/>
            </a:pPr>
            <a:r>
              <a:rPr lang="en-GB" sz="2000" kern="0">
                <a:solidFill>
                  <a:schemeClr val="lt1"/>
                </a:solidFill>
                <a:latin typeface="Montserrat SemiBold" panose="00000500000000000000" charset="0"/>
                <a:ea typeface="Dosis ExtraLight"/>
                <a:cs typeface="Montserrat SemiBold" panose="00000500000000000000" charset="0"/>
                <a:sym typeface="+mn-ea"/>
              </a:rPr>
              <a:t>Ultra High Throughput Closed Vessel Microwave System</a:t>
            </a:r>
          </a:p>
        </p:txBody>
      </p:sp>
      <p:sp>
        <p:nvSpPr>
          <p:cNvPr id="344" name="Google Shape;344;p24"/>
          <p:cNvSpPr txBox="1">
            <a:spLocks noGrp="1"/>
          </p:cNvSpPr>
          <p:nvPr>
            <p:ph type="title"/>
          </p:nvPr>
        </p:nvSpPr>
        <p:spPr>
          <a:xfrm>
            <a:off x="-110624" y="1306998"/>
            <a:ext cx="3168400" cy="1195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GB" sz="4400">
                <a:solidFill>
                  <a:srgbClr val="FFFFFF"/>
                </a:solidFill>
                <a:latin typeface="Montserrat SemiBold" panose="00000500000000000000" charset="0"/>
                <a:cs typeface="Montserrat SemiBold" panose="00000500000000000000" charset="0"/>
              </a:rPr>
              <a:t>MASTER</a:t>
            </a:r>
          </a:p>
        </p:txBody>
      </p:sp>
      <p:sp>
        <p:nvSpPr>
          <p:cNvPr id="2" name="直角三角形 0"/>
          <p:cNvSpPr/>
          <p:nvPr/>
        </p:nvSpPr>
        <p:spPr>
          <a:xfrm rot="16200000">
            <a:off x="9585325" y="4172585"/>
            <a:ext cx="1965960" cy="3404870"/>
          </a:xfrm>
          <a:prstGeom prst="rtTriangle">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49"/>
        <p:cNvGrpSpPr/>
        <p:nvPr/>
      </p:nvGrpSpPr>
      <p:grpSpPr>
        <a:xfrm>
          <a:off x="0" y="0"/>
          <a:ext cx="0" cy="0"/>
          <a:chOff x="0" y="0"/>
          <a:chExt cx="0" cy="0"/>
        </a:xfrm>
      </p:grpSpPr>
      <p:graphicFrame>
        <p:nvGraphicFramePr>
          <p:cNvPr id="3" name="表格 2"/>
          <p:cNvGraphicFramePr/>
          <p:nvPr>
            <p:custDataLst>
              <p:tags r:id="rId1"/>
            </p:custDataLst>
          </p:nvPr>
        </p:nvGraphicFramePr>
        <p:xfrm>
          <a:off x="859790" y="1461770"/>
          <a:ext cx="10473055" cy="4342130"/>
        </p:xfrm>
        <a:graphic>
          <a:graphicData uri="http://schemas.openxmlformats.org/drawingml/2006/table">
            <a:tbl>
              <a:tblPr firstRow="1" bandRow="1">
                <a:tableStyleId>{5C22544A-7EE6-4342-B048-85BDC9FD1C3A}</a:tableStyleId>
              </a:tblPr>
              <a:tblGrid>
                <a:gridCol w="2491105">
                  <a:extLst>
                    <a:ext uri="{9D8B030D-6E8A-4147-A177-3AD203B41FA5}">
                      <a16:colId xmlns:a16="http://schemas.microsoft.com/office/drawing/2014/main" val="20000"/>
                    </a:ext>
                  </a:extLst>
                </a:gridCol>
                <a:gridCol w="1654810">
                  <a:extLst>
                    <a:ext uri="{9D8B030D-6E8A-4147-A177-3AD203B41FA5}">
                      <a16:colId xmlns:a16="http://schemas.microsoft.com/office/drawing/2014/main" val="20001"/>
                    </a:ext>
                  </a:extLst>
                </a:gridCol>
                <a:gridCol w="1588135">
                  <a:extLst>
                    <a:ext uri="{9D8B030D-6E8A-4147-A177-3AD203B41FA5}">
                      <a16:colId xmlns:a16="http://schemas.microsoft.com/office/drawing/2014/main" val="20002"/>
                    </a:ext>
                  </a:extLst>
                </a:gridCol>
                <a:gridCol w="1543050">
                  <a:extLst>
                    <a:ext uri="{9D8B030D-6E8A-4147-A177-3AD203B41FA5}">
                      <a16:colId xmlns:a16="http://schemas.microsoft.com/office/drawing/2014/main" val="20003"/>
                    </a:ext>
                  </a:extLst>
                </a:gridCol>
                <a:gridCol w="1577340">
                  <a:extLst>
                    <a:ext uri="{9D8B030D-6E8A-4147-A177-3AD203B41FA5}">
                      <a16:colId xmlns:a16="http://schemas.microsoft.com/office/drawing/2014/main" val="20004"/>
                    </a:ext>
                  </a:extLst>
                </a:gridCol>
                <a:gridCol w="1618615">
                  <a:extLst>
                    <a:ext uri="{9D8B030D-6E8A-4147-A177-3AD203B41FA5}">
                      <a16:colId xmlns:a16="http://schemas.microsoft.com/office/drawing/2014/main" val="20005"/>
                    </a:ext>
                  </a:extLst>
                </a:gridCol>
              </a:tblGrid>
              <a:tr h="518160">
                <a:tc>
                  <a:txBody>
                    <a:bodyPr/>
                    <a:lstStyle/>
                    <a:p>
                      <a:pPr algn="ctr">
                        <a:buNone/>
                      </a:pPr>
                      <a:endParaRPr lang="en-US" altLang="zh-CN" sz="1600"/>
                    </a:p>
                  </a:txBody>
                  <a:tcPr/>
                </a:tc>
                <a:tc>
                  <a:txBody>
                    <a:bodyPr/>
                    <a:lstStyle/>
                    <a:p>
                      <a:pPr algn="ctr">
                        <a:buNone/>
                      </a:pPr>
                      <a:r>
                        <a:rPr lang="en-US" altLang="zh-CN" sz="1600" b="1">
                          <a:latin typeface="Montserrat SemiBold" panose="00000500000000000000" charset="0"/>
                          <a:cs typeface="Montserrat SemiBold" panose="00000500000000000000" charset="0"/>
                        </a:rPr>
                        <a:t>HP-100</a:t>
                      </a:r>
                    </a:p>
                  </a:txBody>
                  <a:tcPr/>
                </a:tc>
                <a:tc>
                  <a:txBody>
                    <a:bodyPr/>
                    <a:lstStyle/>
                    <a:p>
                      <a:pPr algn="ctr">
                        <a:buNone/>
                      </a:pPr>
                      <a:r>
                        <a:rPr lang="en-US" altLang="zh-CN" sz="1600" b="1">
                          <a:latin typeface="Montserrat SemiBold" panose="00000500000000000000" charset="0"/>
                          <a:cs typeface="Montserrat SemiBold" panose="00000500000000000000" charset="0"/>
                        </a:rPr>
                        <a:t>HP-40</a:t>
                      </a:r>
                    </a:p>
                  </a:txBody>
                  <a:tcPr/>
                </a:tc>
                <a:tc>
                  <a:txBody>
                    <a:bodyPr/>
                    <a:lstStyle/>
                    <a:p>
                      <a:pPr algn="ctr">
                        <a:buNone/>
                      </a:pPr>
                      <a:r>
                        <a:rPr lang="en-US" altLang="zh-CN" sz="1600" b="1">
                          <a:latin typeface="Montserrat SemiBold" panose="00000500000000000000" charset="0"/>
                          <a:cs typeface="Montserrat SemiBold" panose="00000500000000000000" charset="0"/>
                        </a:rPr>
                        <a:t>XXP-100</a:t>
                      </a:r>
                    </a:p>
                  </a:txBody>
                  <a:tcPr/>
                </a:tc>
                <a:tc>
                  <a:txBody>
                    <a:bodyPr/>
                    <a:lstStyle/>
                    <a:p>
                      <a:pPr algn="ctr">
                        <a:buNone/>
                      </a:pPr>
                      <a:r>
                        <a:rPr lang="en-US" altLang="zh-CN" sz="1600" b="1">
                          <a:latin typeface="Montserrat SemiBold" panose="00000500000000000000" charset="0"/>
                          <a:cs typeface="Montserrat SemiBold" panose="00000500000000000000" charset="0"/>
                        </a:rPr>
                        <a:t>LV-200</a:t>
                      </a:r>
                    </a:p>
                  </a:txBody>
                  <a:tcPr/>
                </a:tc>
                <a:tc>
                  <a:txBody>
                    <a:bodyPr/>
                    <a:lstStyle/>
                    <a:p>
                      <a:pPr algn="ctr">
                        <a:buNone/>
                      </a:pPr>
                      <a:r>
                        <a:rPr lang="en-US" altLang="zh-CN" sz="1600" b="1">
                          <a:latin typeface="Montserrat SemiBold" panose="00000500000000000000" charset="0"/>
                          <a:cs typeface="Montserrat SemiBold" panose="00000500000000000000" charset="0"/>
                        </a:rPr>
                        <a:t>GP-100</a:t>
                      </a:r>
                    </a:p>
                  </a:txBody>
                  <a:tcPr/>
                </a:tc>
                <a:extLst>
                  <a:ext uri="{0D108BD9-81ED-4DB2-BD59-A6C34878D82A}">
                    <a16:rowId xmlns:a16="http://schemas.microsoft.com/office/drawing/2014/main" val="10000"/>
                  </a:ext>
                </a:extLst>
              </a:tr>
              <a:tr h="611505">
                <a:tc>
                  <a:txBody>
                    <a:bodyPr/>
                    <a:lstStyle/>
                    <a:p>
                      <a:pPr algn="ctr">
                        <a:buNone/>
                      </a:pPr>
                      <a:r>
                        <a:rPr lang="en-US" altLang="zh-CN" sz="1600" b="1">
                          <a:latin typeface="Montserrat SemiBold" panose="00000500000000000000" charset="0"/>
                          <a:cs typeface="Montserrat SemiBold" panose="00000500000000000000" charset="0"/>
                        </a:rPr>
                        <a:t>Processing Capacity </a:t>
                      </a:r>
                    </a:p>
                    <a:p>
                      <a:pPr algn="ctr">
                        <a:buNone/>
                      </a:pPr>
                      <a:r>
                        <a:rPr lang="en-US" altLang="zh-CN" sz="1600" b="1">
                          <a:latin typeface="Montserrat SemiBold" panose="00000500000000000000" charset="0"/>
                          <a:cs typeface="Montserrat SemiBold" panose="00000500000000000000" charset="0"/>
                        </a:rPr>
                        <a:t>per Batch</a:t>
                      </a:r>
                    </a:p>
                  </a:txBody>
                  <a:tcPr anchor="ctr"/>
                </a:tc>
                <a:tc>
                  <a:txBody>
                    <a:bodyPr/>
                    <a:lstStyle/>
                    <a:p>
                      <a:pPr algn="ctr">
                        <a:buNone/>
                      </a:pPr>
                      <a:r>
                        <a:rPr lang="en-US" altLang="zh-CN" sz="1600">
                          <a:latin typeface="Montserrat SemiBold" panose="00000500000000000000" charset="0"/>
                          <a:cs typeface="Montserrat SemiBold" panose="00000500000000000000" charset="0"/>
                        </a:rPr>
                        <a:t>100</a:t>
                      </a:r>
                    </a:p>
                  </a:txBody>
                  <a:tcPr anchor="ctr"/>
                </a:tc>
                <a:tc>
                  <a:txBody>
                    <a:bodyPr/>
                    <a:lstStyle/>
                    <a:p>
                      <a:pPr algn="ctr">
                        <a:buNone/>
                      </a:pPr>
                      <a:r>
                        <a:rPr lang="en-US" altLang="zh-CN" sz="1600">
                          <a:latin typeface="Montserrat SemiBold" panose="00000500000000000000" charset="0"/>
                          <a:cs typeface="Montserrat SemiBold" panose="00000500000000000000" charset="0"/>
                        </a:rPr>
                        <a:t>40</a:t>
                      </a:r>
                    </a:p>
                  </a:txBody>
                  <a:tcPr anchor="ctr"/>
                </a:tc>
                <a:tc>
                  <a:txBody>
                    <a:bodyPr/>
                    <a:lstStyle/>
                    <a:p>
                      <a:pPr algn="ctr">
                        <a:buNone/>
                      </a:pPr>
                      <a:r>
                        <a:rPr lang="en-US" altLang="zh-CN" sz="1600">
                          <a:latin typeface="Montserrat SemiBold" panose="00000500000000000000" charset="0"/>
                          <a:cs typeface="Montserrat SemiBold" panose="00000500000000000000" charset="0"/>
                        </a:rPr>
                        <a:t>18</a:t>
                      </a:r>
                    </a:p>
                  </a:txBody>
                  <a:tcPr anchor="ctr"/>
                </a:tc>
                <a:tc>
                  <a:txBody>
                    <a:bodyPr/>
                    <a:lstStyle/>
                    <a:p>
                      <a:pPr algn="ctr">
                        <a:buNone/>
                      </a:pPr>
                      <a:r>
                        <a:rPr lang="en-US" altLang="zh-CN" sz="1600">
                          <a:latin typeface="Montserrat SemiBold" panose="00000500000000000000" charset="0"/>
                          <a:cs typeface="Montserrat SemiBold" panose="00000500000000000000" charset="0"/>
                        </a:rPr>
                        <a:t>14</a:t>
                      </a:r>
                    </a:p>
                  </a:txBody>
                  <a:tcPr anchor="ctr"/>
                </a:tc>
                <a:tc>
                  <a:txBody>
                    <a:bodyPr/>
                    <a:lstStyle/>
                    <a:p>
                      <a:pPr algn="ctr">
                        <a:buNone/>
                      </a:pPr>
                      <a:r>
                        <a:rPr lang="en-US" altLang="zh-CN" sz="1600">
                          <a:latin typeface="Montserrat SemiBold" panose="00000500000000000000" charset="0"/>
                          <a:cs typeface="Montserrat SemiBold" panose="00000500000000000000" charset="0"/>
                        </a:rPr>
                        <a:t>16</a:t>
                      </a:r>
                    </a:p>
                  </a:txBody>
                  <a:tcPr anchor="ctr"/>
                </a:tc>
                <a:extLst>
                  <a:ext uri="{0D108BD9-81ED-4DB2-BD59-A6C34878D82A}">
                    <a16:rowId xmlns:a16="http://schemas.microsoft.com/office/drawing/2014/main" val="10001"/>
                  </a:ext>
                </a:extLst>
              </a:tr>
              <a:tr h="547370">
                <a:tc>
                  <a:txBody>
                    <a:bodyPr/>
                    <a:lstStyle/>
                    <a:p>
                      <a:pPr algn="ctr">
                        <a:buNone/>
                      </a:pPr>
                      <a:r>
                        <a:rPr lang="en-US" altLang="zh-CN" sz="1600" b="1">
                          <a:latin typeface="Montserrat SemiBold" panose="00000500000000000000" charset="0"/>
                          <a:cs typeface="Montserrat SemiBold" panose="00000500000000000000" charset="0"/>
                        </a:rPr>
                        <a:t>Max. Pressure </a:t>
                      </a:r>
                    </a:p>
                  </a:txBody>
                  <a:tcPr anchor="ctr"/>
                </a:tc>
                <a:tc>
                  <a:txBody>
                    <a:bodyPr/>
                    <a:lstStyle/>
                    <a:p>
                      <a:pPr algn="ctr">
                        <a:buNone/>
                      </a:pPr>
                      <a:r>
                        <a:rPr lang="en-US" altLang="zh-CN" sz="1600">
                          <a:latin typeface="Montserrat SemiBold" panose="00000500000000000000" charset="0"/>
                          <a:cs typeface="Montserrat SemiBold" panose="00000500000000000000" charset="0"/>
                        </a:rPr>
                        <a:t>10Mpa</a:t>
                      </a:r>
                    </a:p>
                  </a:txBody>
                  <a:tcPr anchor="ctr"/>
                </a:tc>
                <a:tc>
                  <a:txBody>
                    <a:bodyPr/>
                    <a:lstStyle/>
                    <a:p>
                      <a:pPr algn="ctr">
                        <a:buNone/>
                      </a:pPr>
                      <a:r>
                        <a:rPr lang="en-US" altLang="zh-CN" sz="1600">
                          <a:latin typeface="Montserrat SemiBold" panose="00000500000000000000" charset="0"/>
                          <a:cs typeface="Montserrat SemiBold" panose="00000500000000000000" charset="0"/>
                        </a:rPr>
                        <a:t>10Mpa</a:t>
                      </a:r>
                    </a:p>
                  </a:txBody>
                  <a:tcPr anchor="ctr"/>
                </a:tc>
                <a:tc>
                  <a:txBody>
                    <a:bodyPr/>
                    <a:lstStyle/>
                    <a:p>
                      <a:pPr algn="ctr">
                        <a:buNone/>
                      </a:pPr>
                      <a:r>
                        <a:rPr lang="en-US" altLang="zh-CN" sz="1600">
                          <a:latin typeface="Montserrat SemiBold" panose="00000500000000000000" charset="0"/>
                          <a:cs typeface="Montserrat SemiBold" panose="00000500000000000000" charset="0"/>
                        </a:rPr>
                        <a:t>15Mpa</a:t>
                      </a:r>
                    </a:p>
                  </a:txBody>
                  <a:tcPr anchor="ctr"/>
                </a:tc>
                <a:tc>
                  <a:txBody>
                    <a:bodyPr/>
                    <a:lstStyle/>
                    <a:p>
                      <a:pPr algn="ctr">
                        <a:buNone/>
                      </a:pPr>
                      <a:r>
                        <a:rPr lang="en-US" altLang="zh-CN" sz="1600">
                          <a:latin typeface="Montserrat SemiBold" panose="00000500000000000000" charset="0"/>
                          <a:cs typeface="Montserrat SemiBold" panose="00000500000000000000" charset="0"/>
                        </a:rPr>
                        <a:t>18Mpa</a:t>
                      </a:r>
                    </a:p>
                  </a:txBody>
                  <a:tcPr anchor="ctr"/>
                </a:tc>
                <a:tc>
                  <a:txBody>
                    <a:bodyPr/>
                    <a:lstStyle/>
                    <a:p>
                      <a:pPr algn="ctr">
                        <a:buNone/>
                      </a:pPr>
                      <a:r>
                        <a:rPr lang="en-US" altLang="zh-CN" sz="1600">
                          <a:latin typeface="Montserrat SemiBold" panose="00000500000000000000" charset="0"/>
                          <a:cs typeface="Montserrat SemiBold" panose="00000500000000000000" charset="0"/>
                        </a:rPr>
                        <a:t>16Mpa</a:t>
                      </a:r>
                    </a:p>
                  </a:txBody>
                  <a:tcPr anchor="ctr"/>
                </a:tc>
                <a:extLst>
                  <a:ext uri="{0D108BD9-81ED-4DB2-BD59-A6C34878D82A}">
                    <a16:rowId xmlns:a16="http://schemas.microsoft.com/office/drawing/2014/main" val="10002"/>
                  </a:ext>
                </a:extLst>
              </a:tr>
              <a:tr h="579120">
                <a:tc>
                  <a:txBody>
                    <a:bodyPr/>
                    <a:lstStyle/>
                    <a:p>
                      <a:pPr algn="ctr">
                        <a:buNone/>
                      </a:pPr>
                      <a:r>
                        <a:rPr lang="en-US" altLang="zh-CN" sz="1600" b="1">
                          <a:latin typeface="Montserrat SemiBold" panose="00000500000000000000" charset="0"/>
                          <a:cs typeface="Montserrat SemiBold" panose="00000500000000000000" charset="0"/>
                        </a:rPr>
                        <a:t>Vessel Volume</a:t>
                      </a:r>
                    </a:p>
                  </a:txBody>
                  <a:tcPr anchor="ctr"/>
                </a:tc>
                <a:tc>
                  <a:txBody>
                    <a:bodyPr/>
                    <a:lstStyle/>
                    <a:p>
                      <a:pPr algn="ctr">
                        <a:buNone/>
                      </a:pPr>
                      <a:r>
                        <a:rPr lang="en-US" altLang="zh-CN" sz="1600">
                          <a:latin typeface="Montserrat SemiBold" panose="00000500000000000000" charset="0"/>
                          <a:cs typeface="Montserrat SemiBold" panose="00000500000000000000" charset="0"/>
                        </a:rPr>
                        <a:t>15mL, </a:t>
                      </a:r>
                    </a:p>
                    <a:p>
                      <a:pPr algn="ctr">
                        <a:buNone/>
                      </a:pPr>
                      <a:r>
                        <a:rPr lang="en-US" altLang="zh-CN" sz="1600">
                          <a:latin typeface="Montserrat SemiBold" panose="00000500000000000000" charset="0"/>
                          <a:cs typeface="Montserrat SemiBold" panose="00000500000000000000" charset="0"/>
                        </a:rPr>
                        <a:t>30mL, 50mL</a:t>
                      </a:r>
                    </a:p>
                  </a:txBody>
                  <a:tcPr anchor="ctr"/>
                </a:tc>
                <a:tc>
                  <a:txBody>
                    <a:bodyPr/>
                    <a:lstStyle/>
                    <a:p>
                      <a:pPr algn="ctr">
                        <a:buNone/>
                      </a:pPr>
                      <a:r>
                        <a:rPr lang="en-US" altLang="zh-CN" sz="1600">
                          <a:latin typeface="Montserrat SemiBold" panose="00000500000000000000" charset="0"/>
                          <a:cs typeface="Montserrat SemiBold" panose="00000500000000000000" charset="0"/>
                        </a:rPr>
                        <a:t>45mL, 70mL</a:t>
                      </a:r>
                    </a:p>
                  </a:txBody>
                  <a:tcPr anchor="ctr"/>
                </a:tc>
                <a:tc>
                  <a:txBody>
                    <a:bodyPr/>
                    <a:lstStyle/>
                    <a:p>
                      <a:pPr algn="ctr">
                        <a:buNone/>
                      </a:pPr>
                      <a:r>
                        <a:rPr lang="en-US" altLang="zh-CN" sz="1600">
                          <a:latin typeface="Montserrat SemiBold" panose="00000500000000000000" charset="0"/>
                          <a:cs typeface="Montserrat SemiBold" panose="00000500000000000000" charset="0"/>
                        </a:rPr>
                        <a:t>100mL</a:t>
                      </a:r>
                    </a:p>
                  </a:txBody>
                  <a:tcPr anchor="ctr"/>
                </a:tc>
                <a:tc>
                  <a:txBody>
                    <a:bodyPr/>
                    <a:lstStyle/>
                    <a:p>
                      <a:pPr algn="ctr">
                        <a:buNone/>
                      </a:pPr>
                      <a:r>
                        <a:rPr lang="en-US" altLang="zh-CN" sz="1600">
                          <a:latin typeface="Montserrat SemiBold" panose="00000500000000000000" charset="0"/>
                          <a:cs typeface="Montserrat SemiBold" panose="00000500000000000000" charset="0"/>
                        </a:rPr>
                        <a:t>200mL</a:t>
                      </a:r>
                    </a:p>
                  </a:txBody>
                  <a:tcPr anchor="ctr"/>
                </a:tc>
                <a:tc>
                  <a:txBody>
                    <a:bodyPr/>
                    <a:lstStyle/>
                    <a:p>
                      <a:pPr algn="ctr">
                        <a:buNone/>
                      </a:pPr>
                      <a:r>
                        <a:rPr lang="en-US" altLang="zh-CN" sz="1600">
                          <a:latin typeface="Montserrat SemiBold" panose="00000500000000000000" charset="0"/>
                          <a:cs typeface="Montserrat SemiBold" panose="00000500000000000000" charset="0"/>
                        </a:rPr>
                        <a:t>100mL</a:t>
                      </a:r>
                    </a:p>
                  </a:txBody>
                  <a:tcPr anchor="ctr"/>
                </a:tc>
                <a:extLst>
                  <a:ext uri="{0D108BD9-81ED-4DB2-BD59-A6C34878D82A}">
                    <a16:rowId xmlns:a16="http://schemas.microsoft.com/office/drawing/2014/main" val="10003"/>
                  </a:ext>
                </a:extLst>
              </a:tr>
              <a:tr h="539115">
                <a:tc>
                  <a:txBody>
                    <a:bodyPr/>
                    <a:lstStyle/>
                    <a:p>
                      <a:pPr algn="ctr">
                        <a:buNone/>
                      </a:pPr>
                      <a:r>
                        <a:rPr lang="en-US" altLang="zh-CN" sz="1600" b="1">
                          <a:latin typeface="Montserrat SemiBold" panose="00000500000000000000" charset="0"/>
                          <a:cs typeface="Montserrat SemiBold" panose="00000500000000000000" charset="0"/>
                        </a:rPr>
                        <a:t>Max. Sample Amount</a:t>
                      </a:r>
                    </a:p>
                  </a:txBody>
                  <a:tcPr anchor="ctr"/>
                </a:tc>
                <a:tc>
                  <a:txBody>
                    <a:bodyPr/>
                    <a:lstStyle/>
                    <a:p>
                      <a:pPr algn="ctr">
                        <a:buNone/>
                      </a:pPr>
                      <a:r>
                        <a:rPr lang="en-US" altLang="zh-CN" sz="1600">
                          <a:latin typeface="Montserrat SemiBold" panose="00000500000000000000" charset="0"/>
                          <a:cs typeface="Montserrat SemiBold" panose="00000500000000000000" charset="0"/>
                        </a:rPr>
                        <a:t>0.1-0.5g</a:t>
                      </a:r>
                    </a:p>
                  </a:txBody>
                  <a:tcPr anchor="ctr"/>
                </a:tc>
                <a:tc>
                  <a:txBody>
                    <a:bodyPr/>
                    <a:lstStyle/>
                    <a:p>
                      <a:pPr algn="ctr">
                        <a:buNone/>
                      </a:pPr>
                      <a:r>
                        <a:rPr lang="en-US" altLang="zh-CN" sz="1600">
                          <a:latin typeface="Montserrat SemiBold" panose="00000500000000000000" charset="0"/>
                          <a:cs typeface="Montserrat SemiBold" panose="00000500000000000000" charset="0"/>
                          <a:sym typeface="+mn-ea"/>
                        </a:rPr>
                        <a:t>0.1-0.5g</a:t>
                      </a:r>
                    </a:p>
                  </a:txBody>
                  <a:tcPr anchor="ctr"/>
                </a:tc>
                <a:tc>
                  <a:txBody>
                    <a:bodyPr/>
                    <a:lstStyle/>
                    <a:p>
                      <a:pPr algn="ctr">
                        <a:buNone/>
                      </a:pPr>
                      <a:r>
                        <a:rPr lang="en-US" altLang="zh-CN" sz="1600">
                          <a:latin typeface="Montserrat SemiBold" panose="00000500000000000000" charset="0"/>
                          <a:cs typeface="Montserrat SemiBold" panose="00000500000000000000" charset="0"/>
                          <a:sym typeface="+mn-ea"/>
                        </a:rPr>
                        <a:t>0.5-1.0g</a:t>
                      </a:r>
                    </a:p>
                  </a:txBody>
                  <a:tcPr anchor="ctr"/>
                </a:tc>
                <a:tc>
                  <a:txBody>
                    <a:bodyPr/>
                    <a:lstStyle/>
                    <a:p>
                      <a:pPr algn="ctr">
                        <a:buNone/>
                      </a:pPr>
                      <a:r>
                        <a:rPr lang="en-US" altLang="zh-CN" sz="1600">
                          <a:latin typeface="Montserrat SemiBold" panose="00000500000000000000" charset="0"/>
                          <a:cs typeface="Montserrat SemiBold" panose="00000500000000000000" charset="0"/>
                        </a:rPr>
                        <a:t>1.0-2.0g</a:t>
                      </a:r>
                    </a:p>
                  </a:txBody>
                  <a:tcPr anchor="ctr"/>
                </a:tc>
                <a:tc>
                  <a:txBody>
                    <a:bodyPr/>
                    <a:lstStyle/>
                    <a:p>
                      <a:pPr algn="ctr">
                        <a:buNone/>
                      </a:pPr>
                      <a:r>
                        <a:rPr lang="en-US" altLang="zh-CN" sz="1600">
                          <a:latin typeface="Montserrat SemiBold" panose="00000500000000000000" charset="0"/>
                          <a:cs typeface="Montserrat SemiBold" panose="00000500000000000000" charset="0"/>
                        </a:rPr>
                        <a:t>0.5-1.0g</a:t>
                      </a:r>
                    </a:p>
                  </a:txBody>
                  <a:tcPr anchor="ctr"/>
                </a:tc>
                <a:extLst>
                  <a:ext uri="{0D108BD9-81ED-4DB2-BD59-A6C34878D82A}">
                    <a16:rowId xmlns:a16="http://schemas.microsoft.com/office/drawing/2014/main" val="10004"/>
                  </a:ext>
                </a:extLst>
              </a:tr>
              <a:tr h="1546860">
                <a:tc>
                  <a:txBody>
                    <a:bodyPr/>
                    <a:lstStyle/>
                    <a:p>
                      <a:pPr algn="ctr">
                        <a:buNone/>
                      </a:pPr>
                      <a:r>
                        <a:rPr lang="en-US" altLang="zh-CN" sz="1600" b="1">
                          <a:latin typeface="Montserrat SemiBold" panose="00000500000000000000" charset="0"/>
                          <a:cs typeface="Montserrat SemiBold" panose="00000500000000000000" charset="0"/>
                        </a:rPr>
                        <a:t>Photo</a:t>
                      </a:r>
                    </a:p>
                  </a:txBody>
                  <a:tcPr anchor="ctr"/>
                </a:tc>
                <a:tc>
                  <a:txBody>
                    <a:bodyPr/>
                    <a:lstStyle/>
                    <a:p>
                      <a:pPr algn="ctr">
                        <a:buNone/>
                      </a:pPr>
                      <a:endParaRPr lang="en-US" altLang="zh-CN" sz="1000">
                        <a:latin typeface="Tahoma" panose="020B0604030504040204" pitchFamily="34" charset="0"/>
                      </a:endParaRPr>
                    </a:p>
                  </a:txBody>
                  <a:tcPr anchor="ctr"/>
                </a:tc>
                <a:tc>
                  <a:txBody>
                    <a:bodyPr/>
                    <a:lstStyle/>
                    <a:p>
                      <a:pPr algn="ctr">
                        <a:buNone/>
                      </a:pPr>
                      <a:endParaRPr lang="en-US" altLang="zh-CN" sz="1000">
                        <a:latin typeface="Tahoma" panose="020B0604030504040204" pitchFamily="34" charset="0"/>
                      </a:endParaRPr>
                    </a:p>
                  </a:txBody>
                  <a:tcPr anchor="ctr"/>
                </a:tc>
                <a:tc>
                  <a:txBody>
                    <a:bodyPr/>
                    <a:lstStyle/>
                    <a:p>
                      <a:pPr algn="ctr">
                        <a:buNone/>
                      </a:pPr>
                      <a:endParaRPr lang="en-US" altLang="zh-CN" sz="1000">
                        <a:latin typeface="Tahoma" panose="020B0604030504040204" pitchFamily="34" charset="0"/>
                      </a:endParaRPr>
                    </a:p>
                  </a:txBody>
                  <a:tcPr anchor="ctr"/>
                </a:tc>
                <a:tc>
                  <a:txBody>
                    <a:bodyPr/>
                    <a:lstStyle/>
                    <a:p>
                      <a:pPr algn="ctr">
                        <a:buNone/>
                      </a:pPr>
                      <a:endParaRPr lang="en-US" altLang="zh-CN" sz="1000">
                        <a:latin typeface="Tahoma" panose="020B0604030504040204" pitchFamily="34" charset="0"/>
                      </a:endParaRPr>
                    </a:p>
                  </a:txBody>
                  <a:tcPr anchor="ctr"/>
                </a:tc>
                <a:tc>
                  <a:txBody>
                    <a:bodyPr/>
                    <a:lstStyle/>
                    <a:p>
                      <a:pPr algn="ctr">
                        <a:buNone/>
                      </a:pPr>
                      <a:endParaRPr lang="en-US" altLang="zh-CN" sz="1000">
                        <a:latin typeface="Tahoma" panose="020B0604030504040204" pitchFamily="34" charset="0"/>
                      </a:endParaRPr>
                    </a:p>
                  </a:txBody>
                  <a:tcPr anchor="ctr"/>
                </a:tc>
                <a:extLst>
                  <a:ext uri="{0D108BD9-81ED-4DB2-BD59-A6C34878D82A}">
                    <a16:rowId xmlns:a16="http://schemas.microsoft.com/office/drawing/2014/main" val="10005"/>
                  </a:ext>
                </a:extLst>
              </a:tr>
            </a:tbl>
          </a:graphicData>
        </a:graphic>
      </p:graphicFrame>
      <p:pic>
        <p:nvPicPr>
          <p:cNvPr id="24582" name="Picture 19" descr="EF5A0684"/>
          <p:cNvPicPr>
            <a:picLocks noChangeAspect="1"/>
          </p:cNvPicPr>
          <p:nvPr/>
        </p:nvPicPr>
        <p:blipFill>
          <a:blip r:embed="rId4">
            <a:clrChange>
              <a:clrFrom>
                <a:srgbClr val="FFFFFF"/>
              </a:clrFrom>
              <a:clrTo>
                <a:srgbClr val="FFFFFF">
                  <a:alpha val="0"/>
                </a:srgbClr>
              </a:clrTo>
            </a:clrChange>
          </a:blip>
          <a:stretch>
            <a:fillRect/>
          </a:stretch>
        </p:blipFill>
        <p:spPr>
          <a:xfrm>
            <a:off x="3304540" y="4324985"/>
            <a:ext cx="1699260" cy="1606550"/>
          </a:xfrm>
          <a:prstGeom prst="rect">
            <a:avLst/>
          </a:prstGeom>
          <a:noFill/>
          <a:ln w="9525">
            <a:noFill/>
            <a:miter lim="800000"/>
            <a:headEnd/>
            <a:tailEnd/>
          </a:ln>
        </p:spPr>
      </p:pic>
      <p:pic>
        <p:nvPicPr>
          <p:cNvPr id="79" name="Picture 17" descr="EF5A8058"/>
          <p:cNvPicPr>
            <a:picLocks noChangeAspect="1"/>
          </p:cNvPicPr>
          <p:nvPr/>
        </p:nvPicPr>
        <p:blipFill>
          <a:blip r:embed="rId5">
            <a:clrChange>
              <a:clrFrom>
                <a:srgbClr val="FFFFFF"/>
              </a:clrFrom>
              <a:clrTo>
                <a:srgbClr val="FFFFFF">
                  <a:alpha val="0"/>
                </a:srgbClr>
              </a:clrTo>
            </a:clrChange>
          </a:blip>
          <a:stretch>
            <a:fillRect/>
          </a:stretch>
        </p:blipFill>
        <p:spPr>
          <a:xfrm>
            <a:off x="5003800" y="4293870"/>
            <a:ext cx="1516380" cy="1687830"/>
          </a:xfrm>
          <a:prstGeom prst="rect">
            <a:avLst/>
          </a:prstGeom>
          <a:noFill/>
          <a:ln w="9525">
            <a:noFill/>
            <a:miter lim="800000"/>
            <a:headEnd/>
            <a:tailEnd/>
          </a:ln>
        </p:spPr>
      </p:pic>
      <p:pic>
        <p:nvPicPr>
          <p:cNvPr id="80" name="Picture 15" descr="EF5A0681"/>
          <p:cNvPicPr>
            <a:picLocks noChangeAspect="1"/>
          </p:cNvPicPr>
          <p:nvPr/>
        </p:nvPicPr>
        <p:blipFill>
          <a:blip r:embed="rId6">
            <a:clrChange>
              <a:clrFrom>
                <a:srgbClr val="FFFFFF"/>
              </a:clrFrom>
              <a:clrTo>
                <a:srgbClr val="FFFFFF">
                  <a:alpha val="0"/>
                </a:srgbClr>
              </a:clrTo>
            </a:clrChange>
          </a:blip>
          <a:stretch>
            <a:fillRect/>
          </a:stretch>
        </p:blipFill>
        <p:spPr>
          <a:xfrm>
            <a:off x="6456045" y="4323715"/>
            <a:ext cx="1806575" cy="1639570"/>
          </a:xfrm>
          <a:prstGeom prst="rect">
            <a:avLst/>
          </a:prstGeom>
          <a:noFill/>
          <a:ln w="9525">
            <a:noFill/>
            <a:miter/>
          </a:ln>
        </p:spPr>
      </p:pic>
      <p:pic>
        <p:nvPicPr>
          <p:cNvPr id="81" name="Picture 21" descr="EF5A0683"/>
          <p:cNvPicPr>
            <a:picLocks noChangeAspect="1"/>
          </p:cNvPicPr>
          <p:nvPr/>
        </p:nvPicPr>
        <p:blipFill>
          <a:blip r:embed="rId7">
            <a:clrChange>
              <a:clrFrom>
                <a:srgbClr val="FFFFFF"/>
              </a:clrFrom>
              <a:clrTo>
                <a:srgbClr val="FFFFFF">
                  <a:alpha val="0"/>
                </a:srgbClr>
              </a:clrTo>
            </a:clrChange>
          </a:blip>
          <a:stretch>
            <a:fillRect/>
          </a:stretch>
        </p:blipFill>
        <p:spPr>
          <a:xfrm>
            <a:off x="8262620" y="4434205"/>
            <a:ext cx="1357630" cy="1421130"/>
          </a:xfrm>
          <a:prstGeom prst="rect">
            <a:avLst/>
          </a:prstGeom>
          <a:noFill/>
          <a:ln w="9525">
            <a:noFill/>
            <a:miter/>
          </a:ln>
        </p:spPr>
      </p:pic>
      <p:pic>
        <p:nvPicPr>
          <p:cNvPr id="82" name="Picture 13" descr="IMG_5495-"/>
          <p:cNvPicPr>
            <a:picLocks noChangeAspect="1"/>
          </p:cNvPicPr>
          <p:nvPr/>
        </p:nvPicPr>
        <p:blipFill>
          <a:blip r:embed="rId8">
            <a:clrChange>
              <a:clrFrom>
                <a:srgbClr val="FFFFFF"/>
              </a:clrFrom>
              <a:clrTo>
                <a:srgbClr val="FFFFFF">
                  <a:alpha val="0"/>
                </a:srgbClr>
              </a:clrTo>
            </a:clrChange>
          </a:blip>
          <a:stretch>
            <a:fillRect/>
          </a:stretch>
        </p:blipFill>
        <p:spPr>
          <a:xfrm>
            <a:off x="9790430" y="4166870"/>
            <a:ext cx="1408430" cy="1641475"/>
          </a:xfrm>
          <a:prstGeom prst="rect">
            <a:avLst/>
          </a:prstGeom>
          <a:noFill/>
          <a:ln w="9525">
            <a:noFill/>
            <a:miter/>
          </a:ln>
        </p:spPr>
      </p:pic>
      <p:sp>
        <p:nvSpPr>
          <p:cNvPr id="5" name="矩形 4"/>
          <p:cNvSpPr/>
          <p:nvPr/>
        </p:nvSpPr>
        <p:spPr>
          <a:xfrm>
            <a:off x="-13335" y="732155"/>
            <a:ext cx="2543175" cy="339090"/>
          </a:xfrm>
          <a:prstGeom prst="rect">
            <a:avLst/>
          </a:prstGeom>
          <a:solidFill>
            <a:srgbClr val="143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9" name="Google Shape;1269;p31"/>
          <p:cNvSpPr txBox="1">
            <a:spLocks noGrp="1"/>
          </p:cNvSpPr>
          <p:nvPr>
            <p:ph type="ctrTitle"/>
          </p:nvPr>
        </p:nvSpPr>
        <p:spPr>
          <a:xfrm>
            <a:off x="83820" y="582930"/>
            <a:ext cx="2348865" cy="550545"/>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2000">
                <a:solidFill>
                  <a:srgbClr val="FFFFFF"/>
                </a:solidFill>
                <a:latin typeface="Montserrat SemiBold" panose="00000500000000000000" charset="0"/>
                <a:cs typeface="Montserrat SemiBold" panose="00000500000000000000" charset="0"/>
              </a:rPr>
              <a:t>Vessel Option</a:t>
            </a:r>
          </a:p>
        </p:txBody>
      </p:sp>
      <p:grpSp>
        <p:nvGrpSpPr>
          <p:cNvPr id="11" name="Google Shape;646;p48"/>
          <p:cNvGrpSpPr/>
          <p:nvPr/>
        </p:nvGrpSpPr>
        <p:grpSpPr>
          <a:xfrm rot="5400000">
            <a:off x="5975350" y="641350"/>
            <a:ext cx="241300" cy="12192000"/>
            <a:chOff x="0" y="0"/>
            <a:chExt cx="180900" cy="5143505"/>
          </a:xfrm>
        </p:grpSpPr>
        <p:grpSp>
          <p:nvGrpSpPr>
            <p:cNvPr id="2" name="Google Shape;647;p48"/>
            <p:cNvGrpSpPr/>
            <p:nvPr/>
          </p:nvGrpSpPr>
          <p:grpSpPr>
            <a:xfrm>
              <a:off x="0" y="0"/>
              <a:ext cx="180900" cy="1257061"/>
              <a:chOff x="0" y="0"/>
              <a:chExt cx="180900" cy="1257061"/>
            </a:xfrm>
          </p:grpSpPr>
          <p:sp>
            <p:nvSpPr>
              <p:cNvPr id="4" name="Google Shape;648;p48"/>
              <p:cNvSpPr/>
              <p:nvPr/>
            </p:nvSpPr>
            <p:spPr>
              <a:xfrm>
                <a:off x="0" y="180754"/>
                <a:ext cx="180900" cy="543300"/>
              </a:xfrm>
              <a:prstGeom prst="rect">
                <a:avLst/>
              </a:prstGeom>
              <a:solidFill>
                <a:srgbClr val="0F4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 name="Google Shape;649;p48"/>
              <p:cNvSpPr/>
              <p:nvPr/>
            </p:nvSpPr>
            <p:spPr>
              <a:xfrm>
                <a:off x="0" y="718988"/>
                <a:ext cx="180900" cy="180900"/>
              </a:xfrm>
              <a:prstGeom prst="rect">
                <a:avLst/>
              </a:prstGeom>
              <a:solidFill>
                <a:srgbClr val="3F709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Google Shape;650;p48"/>
              <p:cNvSpPr/>
              <p:nvPr/>
            </p:nvSpPr>
            <p:spPr>
              <a:xfrm>
                <a:off x="0" y="900049"/>
                <a:ext cx="180900" cy="180900"/>
              </a:xfrm>
              <a:prstGeom prst="rect">
                <a:avLst/>
              </a:prstGeom>
              <a:solidFill>
                <a:srgbClr val="6F94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 name="Google Shape;651;p48"/>
              <p:cNvSpPr/>
              <p:nvPr/>
            </p:nvSpPr>
            <p:spPr>
              <a:xfrm>
                <a:off x="0" y="1076161"/>
                <a:ext cx="180900" cy="180900"/>
              </a:xfrm>
              <a:prstGeom prst="rect">
                <a:avLst/>
              </a:prstGeom>
              <a:solidFill>
                <a:srgbClr val="9FB7C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 name="Google Shape;652;p48"/>
              <p:cNvSpPr/>
              <p:nvPr/>
            </p:nvSpPr>
            <p:spPr>
              <a:xfrm>
                <a:off x="0" y="0"/>
                <a:ext cx="180900" cy="180900"/>
              </a:xfrm>
              <a:prstGeom prst="rect">
                <a:avLst/>
              </a:prstGeom>
              <a:solidFill>
                <a:srgbClr val="143A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10" name="Google Shape;653;p48"/>
            <p:cNvSpPr/>
            <p:nvPr/>
          </p:nvSpPr>
          <p:spPr>
            <a:xfrm>
              <a:off x="0" y="4962605"/>
              <a:ext cx="180900" cy="180900"/>
            </a:xfrm>
            <a:prstGeom prst="rect">
              <a:avLst/>
            </a:prstGeom>
            <a:solidFill>
              <a:srgbClr val="0724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61e557b9-2ce4-4a53-90f5-c7121fad26d9}"/>
</p:tagLst>
</file>

<file path=ppt/tags/tag2.xml><?xml version="1.0" encoding="utf-8"?>
<p:tagLst xmlns:a="http://schemas.openxmlformats.org/drawingml/2006/main" xmlns:r="http://schemas.openxmlformats.org/officeDocument/2006/relationships" xmlns:p="http://schemas.openxmlformats.org/presentationml/2006/main">
  <p:tag name="REFSHAPE" val="916676916"/>
  <p:tag name="KSO_WM_UNIT_PLACING_PICTURE_USER_VIEWPORT" val="{&quot;height&quot;:3004,&quot;width&quot;:5128}"/>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a9b42060-72c7-49d8-8d5d-f79931cb74de}"/>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37d9f6ab-9db4-482d-8b20-d97cd9e5654a}"/>
</p:tagLst>
</file>

<file path=ppt/theme/theme1.xml><?xml version="1.0" encoding="utf-8"?>
<a:theme xmlns:a="http://schemas.openxmlformats.org/drawingml/2006/main" name="Color of the Year by Slidesgo">
  <a:themeElements>
    <a:clrScheme name="Simple Light">
      <a:dk1>
        <a:srgbClr val="07243D"/>
      </a:dk1>
      <a:lt1>
        <a:srgbClr val="FFFFFF"/>
      </a:lt1>
      <a:dk2>
        <a:srgbClr val="6A6E85"/>
      </a:dk2>
      <a:lt2>
        <a:srgbClr val="FFF2EA"/>
      </a:lt2>
      <a:accent1>
        <a:srgbClr val="07243D"/>
      </a:accent1>
      <a:accent2>
        <a:srgbClr val="0F4C81"/>
      </a:accent2>
      <a:accent3>
        <a:srgbClr val="A8A8B2"/>
      </a:accent3>
      <a:accent4>
        <a:srgbClr val="3F709A"/>
      </a:accent4>
      <a:accent5>
        <a:srgbClr val="6F94B3"/>
      </a:accent5>
      <a:accent6>
        <a:srgbClr val="9FB7CD"/>
      </a:accent6>
      <a:hlink>
        <a:srgbClr val="0724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sometric Proposal by Slidesgo">
  <a:themeElements>
    <a:clrScheme name="Simple Light">
      <a:dk1>
        <a:srgbClr val="263238"/>
      </a:dk1>
      <a:lt1>
        <a:srgbClr val="37474F"/>
      </a:lt1>
      <a:dk2>
        <a:srgbClr val="455A64"/>
      </a:dk2>
      <a:lt2>
        <a:srgbClr val="999999"/>
      </a:lt2>
      <a:accent1>
        <a:srgbClr val="E0E0E0"/>
      </a:accent1>
      <a:accent2>
        <a:srgbClr val="EBEBEB"/>
      </a:accent2>
      <a:accent3>
        <a:srgbClr val="FAFAFA"/>
      </a:accent3>
      <a:accent4>
        <a:srgbClr val="3C78D8"/>
      </a:accent4>
      <a:accent5>
        <a:srgbClr val="6D9EEB"/>
      </a:accent5>
      <a:accent6>
        <a:srgbClr val="A4C2F4"/>
      </a:accent6>
      <a:hlink>
        <a:srgbClr val="C9DAF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rketing Newsletter">
  <a:themeElements>
    <a:clrScheme name="Simple Light">
      <a:dk1>
        <a:srgbClr val="143A78"/>
      </a:dk1>
      <a:lt1>
        <a:srgbClr val="F3F3F3"/>
      </a:lt1>
      <a:dk2>
        <a:srgbClr val="D9D9D9"/>
      </a:dk2>
      <a:lt2>
        <a:srgbClr val="2E5FAF"/>
      </a:lt2>
      <a:accent1>
        <a:srgbClr val="143A78"/>
      </a:accent1>
      <a:accent2>
        <a:srgbClr val="0A419B"/>
      </a:accent2>
      <a:accent3>
        <a:srgbClr val="EE5C00"/>
      </a:accent3>
      <a:accent4>
        <a:srgbClr val="6C98DF"/>
      </a:accent4>
      <a:accent5>
        <a:srgbClr val="004BC5"/>
      </a:accent5>
      <a:accent6>
        <a:srgbClr val="143A78"/>
      </a:accent6>
      <a:hlink>
        <a:srgbClr val="F3F3F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1233</Words>
  <Application>Microsoft Office PowerPoint</Application>
  <PresentationFormat>宽屏</PresentationFormat>
  <Paragraphs>304</Paragraphs>
  <Slides>31</Slides>
  <Notes>29</Notes>
  <HiddenSlides>0</HiddenSlides>
  <MMClips>0</MMClips>
  <ScaleCrop>false</ScaleCrop>
  <HeadingPairs>
    <vt:vector size="6" baseType="variant">
      <vt:variant>
        <vt:lpstr>已用的字体</vt:lpstr>
      </vt:variant>
      <vt:variant>
        <vt:i4>24</vt:i4>
      </vt:variant>
      <vt:variant>
        <vt:lpstr>主题</vt:lpstr>
      </vt:variant>
      <vt:variant>
        <vt:i4>3</vt:i4>
      </vt:variant>
      <vt:variant>
        <vt:lpstr>幻灯片标题</vt:lpstr>
      </vt:variant>
      <vt:variant>
        <vt:i4>31</vt:i4>
      </vt:variant>
    </vt:vector>
  </HeadingPairs>
  <TitlesOfParts>
    <vt:vector size="58" baseType="lpstr">
      <vt:lpstr>Abel</vt:lpstr>
      <vt:lpstr>Assistant Light</vt:lpstr>
      <vt:lpstr>Dosis</vt:lpstr>
      <vt:lpstr>Dosis ExtraLight</vt:lpstr>
      <vt:lpstr>Fira Sans Condensed ExtraLight</vt:lpstr>
      <vt:lpstr>Fira Sans Extra Condensed Medium</vt:lpstr>
      <vt:lpstr>Josefin Sans</vt:lpstr>
      <vt:lpstr>Montserrat</vt:lpstr>
      <vt:lpstr>Montserrat ExtraBold</vt:lpstr>
      <vt:lpstr>Montserrat SemiBold</vt:lpstr>
      <vt:lpstr>Nanum Pen Script</vt:lpstr>
      <vt:lpstr>Nunito Sans</vt:lpstr>
      <vt:lpstr>Nunito Sans ExtraBold</vt:lpstr>
      <vt:lpstr>Pontano Sans</vt:lpstr>
      <vt:lpstr>Quicksand</vt:lpstr>
      <vt:lpstr>Quicksand Light</vt:lpstr>
      <vt:lpstr>Raleway SemiBold</vt:lpstr>
      <vt:lpstr>Roboto Condensed Light</vt:lpstr>
      <vt:lpstr>Squada One</vt:lpstr>
      <vt:lpstr>Staatliches</vt:lpstr>
      <vt:lpstr>Arial</vt:lpstr>
      <vt:lpstr>Calibri</vt:lpstr>
      <vt:lpstr>Tahoma</vt:lpstr>
      <vt:lpstr>Wingdings</vt:lpstr>
      <vt:lpstr>Color of the Year by Slidesgo</vt:lpstr>
      <vt:lpstr>Isometric Proposal by Slidesgo</vt:lpstr>
      <vt:lpstr>Marketing Newsletter</vt:lpstr>
      <vt:lpstr>Preparation by International Bussiness Department</vt:lpstr>
      <vt:lpstr>CONTENTS</vt:lpstr>
      <vt:lpstr>30-year Experience in R&amp;D of Microwave Instruments </vt:lpstr>
      <vt:lpstr>PRODUCTS</vt:lpstr>
      <vt:lpstr>Microwave Digestion/ Extraction Units</vt:lpstr>
      <vt:lpstr>PowerPoint 演示文稿</vt:lpstr>
      <vt:lpstr>PowerPoint 演示文稿</vt:lpstr>
      <vt:lpstr>MASTER</vt:lpstr>
      <vt:lpstr>Vessel Option</vt:lpstr>
      <vt:lpstr>Vessel Feature</vt:lpstr>
      <vt:lpstr>Vessel Feature</vt:lpstr>
      <vt:lpstr>TANK PLUS</vt:lpstr>
      <vt:lpstr>01</vt:lpstr>
      <vt:lpstr>Features</vt:lpstr>
      <vt:lpstr>TANK PRO/BASIC</vt:lpstr>
      <vt:lpstr>Main Features</vt:lpstr>
      <vt:lpstr>Main Features</vt:lpstr>
      <vt:lpstr>MDS-6G</vt:lpstr>
      <vt:lpstr>VESSELS - High throughput vessels</vt:lpstr>
      <vt:lpstr>VESSELS - High pressure vessels</vt:lpstr>
      <vt:lpstr>UWAVE-2000 </vt:lpstr>
      <vt:lpstr>Main Features</vt:lpstr>
      <vt:lpstr>MAS-II PLUS </vt:lpstr>
      <vt:lpstr>Main Features</vt:lpstr>
      <vt:lpstr>PowerPoint 演示文稿</vt:lpstr>
      <vt:lpstr>What We Have? </vt:lpstr>
      <vt:lpstr>Manufacturing Workshop</vt:lpstr>
      <vt:lpstr>Full Body PFA Coating</vt:lpstr>
      <vt:lpstr>PowerPoint 演示文稿</vt:lpstr>
      <vt:lpstr>12 Experienced Application Engineers</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Preparation by International Bussiness Department</dc:title>
  <dc:creator/>
  <cp:lastModifiedBy>mei fanghan</cp:lastModifiedBy>
  <cp:revision>27</cp:revision>
  <dcterms:created xsi:type="dcterms:W3CDTF">2020-04-26T05:49:00Z</dcterms:created>
  <dcterms:modified xsi:type="dcterms:W3CDTF">2020-05-14T07:02:21Z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